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 id="2147484960" r:id="rId2"/>
    <p:sldMasterId id="2147485382" r:id="rId3"/>
    <p:sldMasterId id="2147485617" r:id="rId4"/>
    <p:sldMasterId id="2147485632" r:id="rId5"/>
    <p:sldMasterId id="2147485648" r:id="rId6"/>
  </p:sldMasterIdLst>
  <p:notesMasterIdLst>
    <p:notesMasterId r:id="rId44"/>
  </p:notesMasterIdLst>
  <p:handoutMasterIdLst>
    <p:handoutMasterId r:id="rId45"/>
  </p:handoutMasterIdLst>
  <p:sldIdLst>
    <p:sldId id="786" r:id="rId7"/>
    <p:sldId id="787" r:id="rId8"/>
    <p:sldId id="803" r:id="rId9"/>
    <p:sldId id="819" r:id="rId10"/>
    <p:sldId id="834" r:id="rId11"/>
    <p:sldId id="818" r:id="rId12"/>
    <p:sldId id="836" r:id="rId13"/>
    <p:sldId id="837" r:id="rId14"/>
    <p:sldId id="820" r:id="rId15"/>
    <p:sldId id="821" r:id="rId16"/>
    <p:sldId id="839" r:id="rId17"/>
    <p:sldId id="822" r:id="rId18"/>
    <p:sldId id="840" r:id="rId19"/>
    <p:sldId id="815" r:id="rId20"/>
    <p:sldId id="812" r:id="rId21"/>
    <p:sldId id="844" r:id="rId22"/>
    <p:sldId id="843" r:id="rId23"/>
    <p:sldId id="823" r:id="rId24"/>
    <p:sldId id="845" r:id="rId25"/>
    <p:sldId id="825" r:id="rId26"/>
    <p:sldId id="847" r:id="rId27"/>
    <p:sldId id="848" r:id="rId28"/>
    <p:sldId id="849" r:id="rId29"/>
    <p:sldId id="826" r:id="rId30"/>
    <p:sldId id="846" r:id="rId31"/>
    <p:sldId id="835" r:id="rId32"/>
    <p:sldId id="841" r:id="rId33"/>
    <p:sldId id="842" r:id="rId34"/>
    <p:sldId id="816" r:id="rId35"/>
    <p:sldId id="813" r:id="rId36"/>
    <p:sldId id="827" r:id="rId37"/>
    <p:sldId id="828" r:id="rId38"/>
    <p:sldId id="830" r:id="rId39"/>
    <p:sldId id="831" r:id="rId40"/>
    <p:sldId id="817" r:id="rId41"/>
    <p:sldId id="814" r:id="rId42"/>
    <p:sldId id="832"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033CC"/>
    <a:srgbClr val="3366FF"/>
    <a:srgbClr val="67A8E3"/>
    <a:srgbClr val="4F81BD"/>
    <a:srgbClr val="333399"/>
    <a:srgbClr val="02BE33"/>
    <a:srgbClr val="0000FF"/>
    <a:srgbClr val="92D050"/>
    <a:srgbClr val="8FF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14"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676"/>
    </p:cViewPr>
  </p:sorterViewPr>
  <p:notesViewPr>
    <p:cSldViewPr>
      <p:cViewPr varScale="1">
        <p:scale>
          <a:sx n="55" d="100"/>
          <a:sy n="55" d="100"/>
        </p:scale>
        <p:origin x="-282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emf"/><Relationship Id="rId4"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ED70C-CD1A-48ED-8DF3-1ED7BF1237A5}" type="datetimeFigureOut">
              <a:rPr lang="zh-CN" altLang="en-US" smtClean="0"/>
              <a:t>2017-8-6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F6C7C0-11E2-4860-BABC-AF0B61187A0A}" type="slidenum">
              <a:rPr lang="zh-CN" altLang="en-US" smtClean="0"/>
              <a:t>‹#›</a:t>
            </a:fld>
            <a:endParaRPr lang="zh-CN" altLang="en-US"/>
          </a:p>
        </p:txBody>
      </p:sp>
    </p:spTree>
    <p:extLst>
      <p:ext uri="{BB962C8B-B14F-4D97-AF65-F5344CB8AC3E}">
        <p14:creationId xmlns:p14="http://schemas.microsoft.com/office/powerpoint/2010/main" val="764884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CN" altLang="en-US"/>
          </a:p>
        </p:txBody>
      </p:sp>
      <p:sp>
        <p:nvSpPr>
          <p:cNvPr id="1843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01C66AB1-5088-4E0F-B77E-4D7F679E9655}" type="datetimeFigureOut">
              <a:rPr lang="zh-CN" altLang="en-US"/>
              <a:pPr>
                <a:defRPr/>
              </a:pPr>
              <a:t>2017-8-6</a:t>
            </a:fld>
            <a:endParaRPr lang="zh-CN" altLang="en-US"/>
          </a:p>
        </p:txBody>
      </p:sp>
      <p:sp>
        <p:nvSpPr>
          <p:cNvPr id="3891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843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43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CN" altLang="en-US"/>
          </a:p>
        </p:txBody>
      </p:sp>
      <p:sp>
        <p:nvSpPr>
          <p:cNvPr id="1843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FAF08637-C467-4EA0-B80F-B7AD14392E23}" type="slidenum">
              <a:rPr lang="zh-CN" altLang="en-US"/>
              <a:pPr>
                <a:defRPr/>
              </a:pPr>
              <a:t>‹#›</a:t>
            </a:fld>
            <a:endParaRPr lang="zh-CN" altLang="en-US"/>
          </a:p>
        </p:txBody>
      </p:sp>
    </p:spTree>
    <p:extLst>
      <p:ext uri="{BB962C8B-B14F-4D97-AF65-F5344CB8AC3E}">
        <p14:creationId xmlns:p14="http://schemas.microsoft.com/office/powerpoint/2010/main" val="1766880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D8BCDA-0A00-46F8-829A-A3F15B48B16E}" type="slidenum">
              <a:rPr lang="de-DE" altLang="zh-CN"/>
              <a:pPr/>
              <a:t>21</a:t>
            </a:fld>
            <a:endParaRPr lang="de-DE" altLang="zh-CN"/>
          </a:p>
        </p:txBody>
      </p:sp>
      <p:sp>
        <p:nvSpPr>
          <p:cNvPr id="32771" name="Rectangle 2"/>
          <p:cNvSpPr>
            <a:spLocks noGrp="1" noRot="1" noChangeAspect="1" noChangeArrowheads="1" noTextEdit="1"/>
          </p:cNvSpPr>
          <p:nvPr>
            <p:ph type="sldImg"/>
          </p:nvPr>
        </p:nvSpPr>
        <p:spPr bwMode="auto">
          <a:xfrm>
            <a:off x="990600" y="768350"/>
            <a:ext cx="5114925" cy="38369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2772" name="Rectangle 3"/>
          <p:cNvSpPr>
            <a:spLocks noGrp="1" noChangeArrowheads="1"/>
          </p:cNvSpPr>
          <p:nvPr>
            <p:ph type="body" idx="1"/>
          </p:nvPr>
        </p:nvSpPr>
        <p:spPr>
          <a:xfrm>
            <a:off x="947738" y="4860925"/>
            <a:ext cx="52832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tabLst>
                <a:tab pos="190500" algn="l"/>
              </a:tabLst>
            </a:pPr>
            <a:endParaRPr lang="ru-RU" altLang="zh-CN" sz="1000" smtClean="0"/>
          </a:p>
        </p:txBody>
      </p:sp>
    </p:spTree>
    <p:extLst>
      <p:ext uri="{BB962C8B-B14F-4D97-AF65-F5344CB8AC3E}">
        <p14:creationId xmlns:p14="http://schemas.microsoft.com/office/powerpoint/2010/main" val="124284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9BECC9-57AD-402E-8418-CF609F4F2EE2}" type="slidenum">
              <a:rPr lang="de-DE" altLang="zh-CN"/>
              <a:pPr/>
              <a:t>22</a:t>
            </a:fld>
            <a:endParaRPr lang="de-DE" altLang="zh-CN"/>
          </a:p>
        </p:txBody>
      </p:sp>
      <p:sp>
        <p:nvSpPr>
          <p:cNvPr id="34819" name="Rectangle 2"/>
          <p:cNvSpPr>
            <a:spLocks noGrp="1" noRot="1" noChangeAspect="1" noChangeArrowheads="1" noTextEdit="1"/>
          </p:cNvSpPr>
          <p:nvPr>
            <p:ph type="sldImg"/>
          </p:nvPr>
        </p:nvSpPr>
        <p:spPr bwMode="auto">
          <a:xfrm>
            <a:off x="990600" y="768350"/>
            <a:ext cx="5114925" cy="38369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4820" name="Rectangle 3"/>
          <p:cNvSpPr>
            <a:spLocks noGrp="1" noChangeArrowheads="1"/>
          </p:cNvSpPr>
          <p:nvPr>
            <p:ph type="body" idx="1"/>
          </p:nvPr>
        </p:nvSpPr>
        <p:spPr>
          <a:xfrm>
            <a:off x="947738" y="4860925"/>
            <a:ext cx="52832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tabLst>
                <a:tab pos="190500" algn="l"/>
              </a:tabLst>
            </a:pPr>
            <a:endParaRPr lang="ru-RU" altLang="zh-CN" sz="1000" smtClean="0"/>
          </a:p>
        </p:txBody>
      </p:sp>
    </p:spTree>
    <p:extLst>
      <p:ext uri="{BB962C8B-B14F-4D97-AF65-F5344CB8AC3E}">
        <p14:creationId xmlns:p14="http://schemas.microsoft.com/office/powerpoint/2010/main" val="230679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5D225B-CE33-4946-9A70-717E5ED269F4}" type="slidenum">
              <a:rPr lang="de-DE" altLang="zh-CN"/>
              <a:pPr/>
              <a:t>23</a:t>
            </a:fld>
            <a:endParaRPr lang="de-DE" altLang="zh-CN"/>
          </a:p>
        </p:txBody>
      </p:sp>
      <p:sp>
        <p:nvSpPr>
          <p:cNvPr id="36867" name="Rectangle 2"/>
          <p:cNvSpPr>
            <a:spLocks noGrp="1" noRot="1" noChangeAspect="1" noChangeArrowheads="1" noTextEdit="1"/>
          </p:cNvSpPr>
          <p:nvPr>
            <p:ph type="sldImg"/>
          </p:nvPr>
        </p:nvSpPr>
        <p:spPr bwMode="auto">
          <a:xfrm>
            <a:off x="990600" y="768350"/>
            <a:ext cx="5114925" cy="38369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6868" name="Rectangle 3"/>
          <p:cNvSpPr>
            <a:spLocks noGrp="1" noChangeArrowheads="1"/>
          </p:cNvSpPr>
          <p:nvPr>
            <p:ph type="body" idx="1"/>
          </p:nvPr>
        </p:nvSpPr>
        <p:spPr>
          <a:xfrm>
            <a:off x="947738" y="4860925"/>
            <a:ext cx="52832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tabLst>
                <a:tab pos="190500" algn="l"/>
              </a:tabLst>
            </a:pPr>
            <a:endParaRPr lang="ru-RU" altLang="zh-CN" sz="1000" smtClean="0"/>
          </a:p>
        </p:txBody>
      </p:sp>
    </p:spTree>
    <p:extLst>
      <p:ext uri="{BB962C8B-B14F-4D97-AF65-F5344CB8AC3E}">
        <p14:creationId xmlns:p14="http://schemas.microsoft.com/office/powerpoint/2010/main" val="338991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2E2EADE-5794-45F0-A143-CBE78A11DC65}" type="datetimeFigureOut">
              <a:rPr lang="zh-CN" altLang="en-US"/>
              <a:pPr>
                <a:defRPr/>
              </a:pPr>
              <a:t>2017-8-6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DB15E7F-BD1E-4B71-A31E-8761590E7A47}" type="slidenum">
              <a:rPr lang="zh-CN" altLang="en-US"/>
              <a:pPr>
                <a:defRPr/>
              </a:pPr>
              <a:t>‹#›</a:t>
            </a:fld>
            <a:endParaRPr lang="zh-CN" altLang="en-US"/>
          </a:p>
        </p:txBody>
      </p:sp>
    </p:spTree>
    <p:extLst>
      <p:ext uri="{BB962C8B-B14F-4D97-AF65-F5344CB8AC3E}">
        <p14:creationId xmlns:p14="http://schemas.microsoft.com/office/powerpoint/2010/main" val="3936315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489FE3-7AFE-42C7-A6E1-7E3BF95ED9E1}" type="datetimeFigureOut">
              <a:rPr lang="zh-CN" altLang="en-US"/>
              <a:pPr>
                <a:defRPr/>
              </a:pPr>
              <a:t>2017-8-6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5B82328-9BBE-4497-A8B5-65226A3D1FE6}" type="slidenum">
              <a:rPr lang="zh-CN" altLang="en-US"/>
              <a:pPr>
                <a:defRPr/>
              </a:pPr>
              <a:t>‹#›</a:t>
            </a:fld>
            <a:endParaRPr lang="zh-CN" altLang="en-US"/>
          </a:p>
        </p:txBody>
      </p:sp>
    </p:spTree>
    <p:extLst>
      <p:ext uri="{BB962C8B-B14F-4D97-AF65-F5344CB8AC3E}">
        <p14:creationId xmlns:p14="http://schemas.microsoft.com/office/powerpoint/2010/main" val="25412816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72E4A74-4C87-444E-99C4-000E5E70E9B7}" type="datetimeFigureOut">
              <a:rPr lang="zh-CN" altLang="en-US"/>
              <a:pPr>
                <a:defRPr/>
              </a:pPr>
              <a:t>2017-8-6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C60B97D-1BBB-4E0F-9FB3-BE60C9235933}" type="slidenum">
              <a:rPr lang="zh-CN" altLang="en-US"/>
              <a:pPr>
                <a:defRPr/>
              </a:pPr>
              <a:t>‹#›</a:t>
            </a:fld>
            <a:endParaRPr lang="zh-CN" altLang="en-US"/>
          </a:p>
        </p:txBody>
      </p:sp>
    </p:spTree>
    <p:extLst>
      <p:ext uri="{BB962C8B-B14F-4D97-AF65-F5344CB8AC3E}">
        <p14:creationId xmlns:p14="http://schemas.microsoft.com/office/powerpoint/2010/main" val="472118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65BA08C-E04C-4862-B6D4-D2C842908A9B}" type="slidenum">
              <a:rPr lang="zh-CN" altLang="en-US"/>
              <a:pPr>
                <a:defRPr/>
              </a:pPr>
              <a:t>‹#›</a:t>
            </a:fld>
            <a:endParaRPr lang="zh-CN" altLang="en-US"/>
          </a:p>
        </p:txBody>
      </p:sp>
    </p:spTree>
    <p:extLst>
      <p:ext uri="{BB962C8B-B14F-4D97-AF65-F5344CB8AC3E}">
        <p14:creationId xmlns:p14="http://schemas.microsoft.com/office/powerpoint/2010/main" val="7827365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1802083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1802083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1802083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1802083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423413614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16658618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smtClean="0"/>
            </a:lvl1pPr>
          </a:lstStyle>
          <a:p>
            <a:pPr>
              <a:defRPr/>
            </a:pPr>
            <a:fld id="{D59FA626-6745-4A1C-8237-B6ED4A550E83}" type="slidenum">
              <a:rPr lang="zh-CN" altLang="en-US"/>
              <a:pPr>
                <a:defRPr/>
              </a:pPr>
              <a:t>‹#›</a:t>
            </a:fld>
            <a:endParaRPr lang="en-US" sz="1800"/>
          </a:p>
        </p:txBody>
      </p:sp>
    </p:spTree>
    <p:extLst>
      <p:ext uri="{BB962C8B-B14F-4D97-AF65-F5344CB8AC3E}">
        <p14:creationId xmlns:p14="http://schemas.microsoft.com/office/powerpoint/2010/main" val="3869309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8321253-BCEB-4095-93E7-BD35B8220E76}" type="slidenum">
              <a:rPr lang="zh-CN" altLang="en-US"/>
              <a:pPr>
                <a:defRPr/>
              </a:pPr>
              <a:t>‹#›</a:t>
            </a:fld>
            <a:endParaRPr lang="zh-CN" altLang="en-US"/>
          </a:p>
        </p:txBody>
      </p:sp>
    </p:spTree>
    <p:extLst>
      <p:ext uri="{BB962C8B-B14F-4D97-AF65-F5344CB8AC3E}">
        <p14:creationId xmlns:p14="http://schemas.microsoft.com/office/powerpoint/2010/main" val="435271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C363CE4E-6A35-470A-B40F-C23256F8D3C5}" type="slidenum">
              <a:rPr lang="zh-CN" altLang="en-US"/>
              <a:pPr>
                <a:defRPr/>
              </a:pPr>
              <a:t>‹#›</a:t>
            </a:fld>
            <a:endParaRPr lang="zh-CN" altLang="en-US"/>
          </a:p>
        </p:txBody>
      </p:sp>
    </p:spTree>
    <p:extLst>
      <p:ext uri="{BB962C8B-B14F-4D97-AF65-F5344CB8AC3E}">
        <p14:creationId xmlns:p14="http://schemas.microsoft.com/office/powerpoint/2010/main" val="1748164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DBC1F54A-5276-4776-972A-F7CF36825C15}" type="slidenum">
              <a:rPr lang="zh-CN" altLang="en-US"/>
              <a:pPr>
                <a:defRPr/>
              </a:pPr>
              <a:t>‹#›</a:t>
            </a:fld>
            <a:endParaRPr lang="zh-CN" altLang="en-US"/>
          </a:p>
        </p:txBody>
      </p:sp>
    </p:spTree>
    <p:extLst>
      <p:ext uri="{BB962C8B-B14F-4D97-AF65-F5344CB8AC3E}">
        <p14:creationId xmlns:p14="http://schemas.microsoft.com/office/powerpoint/2010/main" val="289596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DB40929-EBC3-4811-B6C0-B37229FE6254}" type="slidenum">
              <a:rPr lang="zh-CN" altLang="en-US"/>
              <a:pPr>
                <a:defRPr/>
              </a:pPr>
              <a:t>‹#›</a:t>
            </a:fld>
            <a:endParaRPr lang="zh-CN" altLang="en-US"/>
          </a:p>
        </p:txBody>
      </p:sp>
    </p:spTree>
    <p:extLst>
      <p:ext uri="{BB962C8B-B14F-4D97-AF65-F5344CB8AC3E}">
        <p14:creationId xmlns:p14="http://schemas.microsoft.com/office/powerpoint/2010/main" val="1778142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7367D50-485A-4F27-B1C6-932A0E742573}" type="slidenum">
              <a:rPr lang="zh-CN" altLang="en-US"/>
              <a:pPr>
                <a:defRPr/>
              </a:pPr>
              <a:t>‹#›</a:t>
            </a:fld>
            <a:endParaRPr lang="zh-CN" altLang="en-US"/>
          </a:p>
        </p:txBody>
      </p:sp>
    </p:spTree>
    <p:extLst>
      <p:ext uri="{BB962C8B-B14F-4D97-AF65-F5344CB8AC3E}">
        <p14:creationId xmlns:p14="http://schemas.microsoft.com/office/powerpoint/2010/main" val="4216301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C7C7757-C5F5-4407-8C7B-96D6A96517BF}" type="slidenum">
              <a:rPr lang="zh-CN" altLang="en-US"/>
              <a:pPr>
                <a:defRPr/>
              </a:pPr>
              <a:t>‹#›</a:t>
            </a:fld>
            <a:endParaRPr lang="zh-CN" altLang="en-US"/>
          </a:p>
        </p:txBody>
      </p:sp>
    </p:spTree>
    <p:extLst>
      <p:ext uri="{BB962C8B-B14F-4D97-AF65-F5344CB8AC3E}">
        <p14:creationId xmlns:p14="http://schemas.microsoft.com/office/powerpoint/2010/main" val="1952714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A7188CD4-D92C-4748-AA0B-B51473660A62}" type="slidenum">
              <a:rPr lang="zh-CN" altLang="en-US"/>
              <a:pPr>
                <a:defRPr/>
              </a:pPr>
              <a:t>‹#›</a:t>
            </a:fld>
            <a:endParaRPr lang="zh-CN" altLang="en-US"/>
          </a:p>
        </p:txBody>
      </p:sp>
    </p:spTree>
    <p:extLst>
      <p:ext uri="{BB962C8B-B14F-4D97-AF65-F5344CB8AC3E}">
        <p14:creationId xmlns:p14="http://schemas.microsoft.com/office/powerpoint/2010/main" val="144595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A63126F-7771-4A78-B334-0A3DF134F9FA}" type="datetimeFigureOut">
              <a:rPr lang="zh-CN" altLang="en-US"/>
              <a:pPr>
                <a:defRPr/>
              </a:pPr>
              <a:t>2017-8-6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BA617AA-7AA6-49FF-927A-FE7F202C798C}" type="slidenum">
              <a:rPr lang="zh-CN" altLang="en-US"/>
              <a:pPr>
                <a:defRPr/>
              </a:pPr>
              <a:t>‹#›</a:t>
            </a:fld>
            <a:endParaRPr lang="zh-CN" altLang="en-US"/>
          </a:p>
        </p:txBody>
      </p:sp>
    </p:spTree>
    <p:extLst>
      <p:ext uri="{BB962C8B-B14F-4D97-AF65-F5344CB8AC3E}">
        <p14:creationId xmlns:p14="http://schemas.microsoft.com/office/powerpoint/2010/main" val="1094525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F35B230-3B3E-4C25-B38E-1B1E4F12DA73}" type="slidenum">
              <a:rPr lang="zh-CN" altLang="en-US"/>
              <a:pPr>
                <a:defRPr/>
              </a:pPr>
              <a:t>‹#›</a:t>
            </a:fld>
            <a:endParaRPr lang="zh-CN" altLang="en-US"/>
          </a:p>
        </p:txBody>
      </p:sp>
    </p:spTree>
    <p:extLst>
      <p:ext uri="{BB962C8B-B14F-4D97-AF65-F5344CB8AC3E}">
        <p14:creationId xmlns:p14="http://schemas.microsoft.com/office/powerpoint/2010/main" val="2941286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68BE95F-8130-4787-9B04-CD0DC008BE92}" type="slidenum">
              <a:rPr lang="zh-CN" altLang="en-US"/>
              <a:pPr>
                <a:defRPr/>
              </a:pPr>
              <a:t>‹#›</a:t>
            </a:fld>
            <a:endParaRPr lang="zh-CN" altLang="en-US"/>
          </a:p>
        </p:txBody>
      </p:sp>
    </p:spTree>
    <p:extLst>
      <p:ext uri="{BB962C8B-B14F-4D97-AF65-F5344CB8AC3E}">
        <p14:creationId xmlns:p14="http://schemas.microsoft.com/office/powerpoint/2010/main" val="3223660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8298D09-1E56-4D33-8503-A49A102EF04E}" type="slidenum">
              <a:rPr lang="zh-CN" altLang="en-US"/>
              <a:pPr>
                <a:defRPr/>
              </a:pPr>
              <a:t>‹#›</a:t>
            </a:fld>
            <a:endParaRPr lang="zh-CN" altLang="en-US"/>
          </a:p>
        </p:txBody>
      </p:sp>
    </p:spTree>
    <p:extLst>
      <p:ext uri="{BB962C8B-B14F-4D97-AF65-F5344CB8AC3E}">
        <p14:creationId xmlns:p14="http://schemas.microsoft.com/office/powerpoint/2010/main" val="1091277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FCBFCE6-B35D-4D19-B7E5-9E199490B7A2}" type="slidenum">
              <a:rPr lang="zh-CN" altLang="en-US"/>
              <a:pPr>
                <a:defRPr/>
              </a:pPr>
              <a:t>‹#›</a:t>
            </a:fld>
            <a:endParaRPr lang="zh-CN" altLang="en-US"/>
          </a:p>
        </p:txBody>
      </p:sp>
    </p:spTree>
    <p:extLst>
      <p:ext uri="{BB962C8B-B14F-4D97-AF65-F5344CB8AC3E}">
        <p14:creationId xmlns:p14="http://schemas.microsoft.com/office/powerpoint/2010/main" val="40108566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2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5F5F0D84-714D-4694-B12C-EFF6E7834AFE}" type="slidenum">
              <a:rPr lang="zh-CN" altLang="en-US"/>
              <a:pPr>
                <a:defRPr/>
              </a:pPr>
              <a:t>‹#›</a:t>
            </a:fld>
            <a:endParaRPr lang="zh-CN" altLang="en-US"/>
          </a:p>
        </p:txBody>
      </p:sp>
    </p:spTree>
    <p:extLst>
      <p:ext uri="{BB962C8B-B14F-4D97-AF65-F5344CB8AC3E}">
        <p14:creationId xmlns:p14="http://schemas.microsoft.com/office/powerpoint/2010/main" val="7525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DB91E78-0310-49A5-975D-08F99FCD7B3B}" type="slidenum">
              <a:rPr lang="zh-CN" altLang="en-US"/>
              <a:pPr>
                <a:defRPr/>
              </a:pPr>
              <a:t>‹#›</a:t>
            </a:fld>
            <a:endParaRPr lang="zh-CN" altLang="en-US"/>
          </a:p>
        </p:txBody>
      </p:sp>
    </p:spTree>
    <p:extLst>
      <p:ext uri="{BB962C8B-B14F-4D97-AF65-F5344CB8AC3E}">
        <p14:creationId xmlns:p14="http://schemas.microsoft.com/office/powerpoint/2010/main" val="3922847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7158" y="4429132"/>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10"/>
          </p:nvPr>
        </p:nvSpPr>
        <p:spPr>
          <a:xfrm>
            <a:off x="5500688" y="6429375"/>
            <a:ext cx="2133600" cy="476250"/>
          </a:xfrm>
        </p:spPr>
        <p:txBody>
          <a:bodyPr/>
          <a:lstStyle>
            <a:lvl1pPr>
              <a:defRPr sz="1750" b="1">
                <a:solidFill>
                  <a:srgbClr val="333399">
                    <a:lumMod val="50000"/>
                  </a:srgbClr>
                </a:solidFill>
              </a:defRPr>
            </a:lvl1pPr>
          </a:lstStyle>
          <a:p>
            <a:pPr>
              <a:defRPr/>
            </a:pPr>
            <a:fld id="{B97E66ED-1EE6-43E5-9897-330BF27FF007}" type="slidenum">
              <a:rPr lang="zh-CN" altLang="en-US"/>
              <a:pPr>
                <a:defRPr/>
              </a:pPr>
              <a:t>‹#›</a:t>
            </a:fld>
            <a:endParaRPr lang="zh-CN" altLang="en-US"/>
          </a:p>
        </p:txBody>
      </p:sp>
    </p:spTree>
    <p:extLst>
      <p:ext uri="{BB962C8B-B14F-4D97-AF65-F5344CB8AC3E}">
        <p14:creationId xmlns:p14="http://schemas.microsoft.com/office/powerpoint/2010/main" val="136178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19C0D59-AB89-44C7-98D1-F2278A410795}" type="slidenum">
              <a:rPr lang="zh-CN" altLang="en-US"/>
              <a:pPr>
                <a:defRPr/>
              </a:pPr>
              <a:t>‹#›</a:t>
            </a:fld>
            <a:endParaRPr lang="zh-CN" altLang="en-US"/>
          </a:p>
        </p:txBody>
      </p:sp>
    </p:spTree>
    <p:extLst>
      <p:ext uri="{BB962C8B-B14F-4D97-AF65-F5344CB8AC3E}">
        <p14:creationId xmlns:p14="http://schemas.microsoft.com/office/powerpoint/2010/main" val="1093080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419A0DA7-6297-4B25-A5E5-D0313D9FCAAD}" type="slidenum">
              <a:rPr lang="zh-CN" altLang="en-US"/>
              <a:pPr>
                <a:defRPr/>
              </a:pPr>
              <a:t>‹#›</a:t>
            </a:fld>
            <a:endParaRPr lang="zh-CN" altLang="en-US"/>
          </a:p>
        </p:txBody>
      </p:sp>
    </p:spTree>
    <p:extLst>
      <p:ext uri="{BB962C8B-B14F-4D97-AF65-F5344CB8AC3E}">
        <p14:creationId xmlns:p14="http://schemas.microsoft.com/office/powerpoint/2010/main" val="39375841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2DB97CD3-24A8-4F9F-81EE-598EC0D21470}" type="slidenum">
              <a:rPr lang="zh-CN" altLang="en-US"/>
              <a:pPr>
                <a:defRPr/>
              </a:pPr>
              <a:t>‹#›</a:t>
            </a:fld>
            <a:endParaRPr lang="zh-CN" altLang="en-US"/>
          </a:p>
        </p:txBody>
      </p:sp>
    </p:spTree>
    <p:extLst>
      <p:ext uri="{BB962C8B-B14F-4D97-AF65-F5344CB8AC3E}">
        <p14:creationId xmlns:p14="http://schemas.microsoft.com/office/powerpoint/2010/main" val="83109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15A543-16FD-4FBE-8CCF-BDF03C9FFA6A}" type="datetimeFigureOut">
              <a:rPr lang="zh-CN" altLang="en-US"/>
              <a:pPr>
                <a:defRPr/>
              </a:pPr>
              <a:t>2017-8-6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9EE18E1-B32A-49E2-A3E3-0292710E8D15}" type="slidenum">
              <a:rPr lang="zh-CN" altLang="en-US"/>
              <a:pPr>
                <a:defRPr/>
              </a:pPr>
              <a:t>‹#›</a:t>
            </a:fld>
            <a:endParaRPr lang="zh-CN" altLang="en-US"/>
          </a:p>
        </p:txBody>
      </p:sp>
    </p:spTree>
    <p:extLst>
      <p:ext uri="{BB962C8B-B14F-4D97-AF65-F5344CB8AC3E}">
        <p14:creationId xmlns:p14="http://schemas.microsoft.com/office/powerpoint/2010/main" val="14355700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5EA78D79-DB88-407B-9D9A-BE0E6E8C38EA}" type="slidenum">
              <a:rPr lang="zh-CN" altLang="en-US"/>
              <a:pPr>
                <a:defRPr/>
              </a:pPr>
              <a:t>‹#›</a:t>
            </a:fld>
            <a:endParaRPr lang="zh-CN" altLang="en-US"/>
          </a:p>
        </p:txBody>
      </p:sp>
    </p:spTree>
    <p:extLst>
      <p:ext uri="{BB962C8B-B14F-4D97-AF65-F5344CB8AC3E}">
        <p14:creationId xmlns:p14="http://schemas.microsoft.com/office/powerpoint/2010/main" val="4224841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715A872C-29D2-43E0-A770-C1EC454B4B5A}" type="slidenum">
              <a:rPr lang="zh-CN" altLang="en-US"/>
              <a:pPr>
                <a:defRPr/>
              </a:pPr>
              <a:t>‹#›</a:t>
            </a:fld>
            <a:endParaRPr lang="zh-CN" altLang="en-US"/>
          </a:p>
        </p:txBody>
      </p:sp>
    </p:spTree>
    <p:extLst>
      <p:ext uri="{BB962C8B-B14F-4D97-AF65-F5344CB8AC3E}">
        <p14:creationId xmlns:p14="http://schemas.microsoft.com/office/powerpoint/2010/main" val="3801504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B800AB1-EE4C-4A42-B7D7-7D94F83C2ABB}" type="slidenum">
              <a:rPr lang="zh-CN" altLang="en-US"/>
              <a:pPr>
                <a:defRPr/>
              </a:pPr>
              <a:t>‹#›</a:t>
            </a:fld>
            <a:endParaRPr lang="zh-CN" altLang="en-US"/>
          </a:p>
        </p:txBody>
      </p:sp>
    </p:spTree>
    <p:extLst>
      <p:ext uri="{BB962C8B-B14F-4D97-AF65-F5344CB8AC3E}">
        <p14:creationId xmlns:p14="http://schemas.microsoft.com/office/powerpoint/2010/main" val="4138061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0B85CA0-3588-4CBB-A8D5-8E33D6A2CECD}" type="slidenum">
              <a:rPr lang="zh-CN" altLang="en-US"/>
              <a:pPr>
                <a:defRPr/>
              </a:pPr>
              <a:t>‹#›</a:t>
            </a:fld>
            <a:endParaRPr lang="zh-CN" altLang="en-US"/>
          </a:p>
        </p:txBody>
      </p:sp>
    </p:spTree>
    <p:extLst>
      <p:ext uri="{BB962C8B-B14F-4D97-AF65-F5344CB8AC3E}">
        <p14:creationId xmlns:p14="http://schemas.microsoft.com/office/powerpoint/2010/main" val="4089176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CF482FA2-AB02-4602-A79E-CCA062ABB83D}" type="slidenum">
              <a:rPr lang="zh-CN" altLang="en-US"/>
              <a:pPr>
                <a:defRPr/>
              </a:pPr>
              <a:t>‹#›</a:t>
            </a:fld>
            <a:endParaRPr lang="zh-CN" altLang="en-US"/>
          </a:p>
        </p:txBody>
      </p:sp>
    </p:spTree>
    <p:extLst>
      <p:ext uri="{BB962C8B-B14F-4D97-AF65-F5344CB8AC3E}">
        <p14:creationId xmlns:p14="http://schemas.microsoft.com/office/powerpoint/2010/main" val="28109222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96E6626-3EC2-45AD-86C7-84D0D65099CD}" type="slidenum">
              <a:rPr lang="zh-CN" altLang="en-US"/>
              <a:pPr>
                <a:defRPr/>
              </a:pPr>
              <a:t>‹#›</a:t>
            </a:fld>
            <a:endParaRPr lang="zh-CN" altLang="en-US"/>
          </a:p>
        </p:txBody>
      </p:sp>
    </p:spTree>
    <p:extLst>
      <p:ext uri="{BB962C8B-B14F-4D97-AF65-F5344CB8AC3E}">
        <p14:creationId xmlns:p14="http://schemas.microsoft.com/office/powerpoint/2010/main" val="4167573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BDDC566-7C4D-4D3B-836C-AFB94DEE0204}" type="slidenum">
              <a:rPr lang="zh-CN" altLang="en-US"/>
              <a:pPr>
                <a:defRPr/>
              </a:pPr>
              <a:t>‹#›</a:t>
            </a:fld>
            <a:endParaRPr lang="zh-CN" altLang="en-US"/>
          </a:p>
        </p:txBody>
      </p:sp>
    </p:spTree>
    <p:extLst>
      <p:ext uri="{BB962C8B-B14F-4D97-AF65-F5344CB8AC3E}">
        <p14:creationId xmlns:p14="http://schemas.microsoft.com/office/powerpoint/2010/main" val="1949142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900DA27-EC3B-47F3-ADBA-68D13D60B2AF}" type="slidenum">
              <a:rPr lang="zh-CN" altLang="en-US"/>
              <a:pPr>
                <a:defRPr/>
              </a:pPr>
              <a:t>‹#›</a:t>
            </a:fld>
            <a:endParaRPr lang="zh-CN" altLang="en-US"/>
          </a:p>
        </p:txBody>
      </p:sp>
    </p:spTree>
    <p:extLst>
      <p:ext uri="{BB962C8B-B14F-4D97-AF65-F5344CB8AC3E}">
        <p14:creationId xmlns:p14="http://schemas.microsoft.com/office/powerpoint/2010/main" val="1936174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C1D3A34-3962-4755-B9BA-03F5BE593099}" type="slidenum">
              <a:rPr lang="zh-CN" altLang="en-US"/>
              <a:pPr>
                <a:defRPr/>
              </a:pPr>
              <a:t>‹#›</a:t>
            </a:fld>
            <a:endParaRPr lang="zh-CN" altLang="en-US"/>
          </a:p>
        </p:txBody>
      </p:sp>
    </p:spTree>
    <p:extLst>
      <p:ext uri="{BB962C8B-B14F-4D97-AF65-F5344CB8AC3E}">
        <p14:creationId xmlns:p14="http://schemas.microsoft.com/office/powerpoint/2010/main" val="545329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2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7CEBF71D-CF91-4FF2-8D4B-CD1088D0CF4F}" type="slidenum">
              <a:rPr lang="zh-CN" altLang="en-US"/>
              <a:pPr>
                <a:defRPr/>
              </a:pPr>
              <a:t>‹#›</a:t>
            </a:fld>
            <a:endParaRPr lang="zh-CN" altLang="en-US"/>
          </a:p>
        </p:txBody>
      </p:sp>
    </p:spTree>
    <p:extLst>
      <p:ext uri="{BB962C8B-B14F-4D97-AF65-F5344CB8AC3E}">
        <p14:creationId xmlns:p14="http://schemas.microsoft.com/office/powerpoint/2010/main" val="1727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E452070E-44E7-4EF2-BD08-0F61784A5345}" type="datetimeFigureOut">
              <a:rPr lang="zh-CN" altLang="en-US"/>
              <a:pPr>
                <a:defRPr/>
              </a:pPr>
              <a:t>2017-8-6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4F545ED-2EF8-43C5-B37B-DF717FDFD6A2}" type="slidenum">
              <a:rPr lang="zh-CN" altLang="en-US"/>
              <a:pPr>
                <a:defRPr/>
              </a:pPr>
              <a:t>‹#›</a:t>
            </a:fld>
            <a:endParaRPr lang="zh-CN" altLang="en-US"/>
          </a:p>
        </p:txBody>
      </p:sp>
    </p:spTree>
    <p:extLst>
      <p:ext uri="{BB962C8B-B14F-4D97-AF65-F5344CB8AC3E}">
        <p14:creationId xmlns:p14="http://schemas.microsoft.com/office/powerpoint/2010/main" val="5747084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FBD0AD90-4CA6-40E0-ACA7-0B28970D7ABA}" type="slidenum">
              <a:rPr lang="zh-CN" altLang="en-US"/>
              <a:pPr>
                <a:defRPr/>
              </a:pPr>
              <a:t>‹#›</a:t>
            </a:fld>
            <a:endParaRPr lang="zh-CN" altLang="en-US"/>
          </a:p>
        </p:txBody>
      </p:sp>
    </p:spTree>
    <p:extLst>
      <p:ext uri="{BB962C8B-B14F-4D97-AF65-F5344CB8AC3E}">
        <p14:creationId xmlns:p14="http://schemas.microsoft.com/office/powerpoint/2010/main" val="3018127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7158" y="4429132"/>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10"/>
          </p:nvPr>
        </p:nvSpPr>
        <p:spPr>
          <a:xfrm>
            <a:off x="5500688" y="6429375"/>
            <a:ext cx="2133600" cy="476250"/>
          </a:xfrm>
        </p:spPr>
        <p:txBody>
          <a:bodyPr/>
          <a:lstStyle>
            <a:lvl1pPr>
              <a:defRPr sz="1750" b="1">
                <a:solidFill>
                  <a:srgbClr val="333399">
                    <a:lumMod val="50000"/>
                  </a:srgbClr>
                </a:solidFill>
              </a:defRPr>
            </a:lvl1pPr>
          </a:lstStyle>
          <a:p>
            <a:pPr>
              <a:defRPr/>
            </a:pPr>
            <a:fld id="{56301BE2-553E-40B2-BD03-5AD3D5BBDF45}" type="slidenum">
              <a:rPr lang="zh-CN" altLang="en-US"/>
              <a:pPr>
                <a:defRPr/>
              </a:pPr>
              <a:t>‹#›</a:t>
            </a:fld>
            <a:endParaRPr lang="zh-CN" altLang="en-US"/>
          </a:p>
        </p:txBody>
      </p:sp>
    </p:spTree>
    <p:extLst>
      <p:ext uri="{BB962C8B-B14F-4D97-AF65-F5344CB8AC3E}">
        <p14:creationId xmlns:p14="http://schemas.microsoft.com/office/powerpoint/2010/main" val="18077376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152EC7F-7746-4732-A3F7-A9DC58ED9D2D}" type="slidenum">
              <a:rPr lang="en-US" altLang="zh-CN"/>
              <a:pPr>
                <a:defRPr/>
              </a:pPr>
              <a:t>‹#›</a:t>
            </a:fld>
            <a:endParaRPr lang="en-US" altLang="zh-CN"/>
          </a:p>
        </p:txBody>
      </p:sp>
    </p:spTree>
    <p:extLst>
      <p:ext uri="{BB962C8B-B14F-4D97-AF65-F5344CB8AC3E}">
        <p14:creationId xmlns:p14="http://schemas.microsoft.com/office/powerpoint/2010/main" val="3556814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5CEBF7F-496D-4CA8-96E6-9814EDAEE78B}" type="slidenum">
              <a:rPr lang="en-US" altLang="zh-CN"/>
              <a:pPr>
                <a:defRPr/>
              </a:pPr>
              <a:t>‹#›</a:t>
            </a:fld>
            <a:endParaRPr lang="en-US" altLang="zh-CN"/>
          </a:p>
        </p:txBody>
      </p:sp>
    </p:spTree>
    <p:extLst>
      <p:ext uri="{BB962C8B-B14F-4D97-AF65-F5344CB8AC3E}">
        <p14:creationId xmlns:p14="http://schemas.microsoft.com/office/powerpoint/2010/main" val="1522419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84E098E-5C5F-42D5-B196-8D3897CF1998}" type="slidenum">
              <a:rPr lang="en-US" altLang="zh-CN"/>
              <a:pPr>
                <a:defRPr/>
              </a:pPr>
              <a:t>‹#›</a:t>
            </a:fld>
            <a:endParaRPr lang="en-US" altLang="zh-CN"/>
          </a:p>
        </p:txBody>
      </p:sp>
    </p:spTree>
    <p:extLst>
      <p:ext uri="{BB962C8B-B14F-4D97-AF65-F5344CB8AC3E}">
        <p14:creationId xmlns:p14="http://schemas.microsoft.com/office/powerpoint/2010/main" val="41482896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1B43DCB9-917A-408B-807B-64D64B5463E7}" type="slidenum">
              <a:rPr lang="en-US" altLang="zh-CN"/>
              <a:pPr>
                <a:defRPr/>
              </a:pPr>
              <a:t>‹#›</a:t>
            </a:fld>
            <a:endParaRPr lang="en-US" altLang="zh-CN"/>
          </a:p>
        </p:txBody>
      </p:sp>
    </p:spTree>
    <p:extLst>
      <p:ext uri="{BB962C8B-B14F-4D97-AF65-F5344CB8AC3E}">
        <p14:creationId xmlns:p14="http://schemas.microsoft.com/office/powerpoint/2010/main" val="408135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E1EADD6-2B80-4EA0-ACAD-196661DD30BE}" type="slidenum">
              <a:rPr lang="en-US" altLang="zh-CN"/>
              <a:pPr>
                <a:defRPr/>
              </a:pPr>
              <a:t>‹#›</a:t>
            </a:fld>
            <a:endParaRPr lang="en-US" altLang="zh-CN"/>
          </a:p>
        </p:txBody>
      </p:sp>
    </p:spTree>
    <p:extLst>
      <p:ext uri="{BB962C8B-B14F-4D97-AF65-F5344CB8AC3E}">
        <p14:creationId xmlns:p14="http://schemas.microsoft.com/office/powerpoint/2010/main" val="22415936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0DE52C8-CC23-44CF-9792-9967434602AD}" type="slidenum">
              <a:rPr lang="en-US" altLang="zh-CN"/>
              <a:pPr>
                <a:defRPr/>
              </a:pPr>
              <a:t>‹#›</a:t>
            </a:fld>
            <a:endParaRPr lang="en-US" altLang="zh-CN"/>
          </a:p>
        </p:txBody>
      </p:sp>
    </p:spTree>
    <p:extLst>
      <p:ext uri="{BB962C8B-B14F-4D97-AF65-F5344CB8AC3E}">
        <p14:creationId xmlns:p14="http://schemas.microsoft.com/office/powerpoint/2010/main" val="3714482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F301820-C08B-446A-A8AA-D773D476C0DB}" type="slidenum">
              <a:rPr lang="en-US" altLang="zh-CN"/>
              <a:pPr>
                <a:defRPr/>
              </a:pPr>
              <a:t>‹#›</a:t>
            </a:fld>
            <a:endParaRPr lang="en-US" altLang="zh-CN"/>
          </a:p>
        </p:txBody>
      </p:sp>
    </p:spTree>
    <p:extLst>
      <p:ext uri="{BB962C8B-B14F-4D97-AF65-F5344CB8AC3E}">
        <p14:creationId xmlns:p14="http://schemas.microsoft.com/office/powerpoint/2010/main" val="1692997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B78F7CBC-9567-4460-845A-BE75A61E2828}" type="slidenum">
              <a:rPr lang="en-US" altLang="zh-CN"/>
              <a:pPr>
                <a:defRPr/>
              </a:pPr>
              <a:t>‹#›</a:t>
            </a:fld>
            <a:endParaRPr lang="en-US" altLang="zh-CN"/>
          </a:p>
        </p:txBody>
      </p:sp>
    </p:spTree>
    <p:extLst>
      <p:ext uri="{BB962C8B-B14F-4D97-AF65-F5344CB8AC3E}">
        <p14:creationId xmlns:p14="http://schemas.microsoft.com/office/powerpoint/2010/main" val="308948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A464BDF8-0A57-4287-A02B-F5AA589555F6}" type="datetimeFigureOut">
              <a:rPr lang="zh-CN" altLang="en-US"/>
              <a:pPr>
                <a:defRPr/>
              </a:pPr>
              <a:t>2017-8-6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49F2127C-F04D-47D0-83CE-297DA54BCB80}" type="slidenum">
              <a:rPr lang="zh-CN" altLang="en-US"/>
              <a:pPr>
                <a:defRPr/>
              </a:pPr>
              <a:t>‹#›</a:t>
            </a:fld>
            <a:endParaRPr lang="zh-CN" altLang="en-US"/>
          </a:p>
        </p:txBody>
      </p:sp>
    </p:spTree>
    <p:extLst>
      <p:ext uri="{BB962C8B-B14F-4D97-AF65-F5344CB8AC3E}">
        <p14:creationId xmlns:p14="http://schemas.microsoft.com/office/powerpoint/2010/main" val="4102692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21F50DB-1C81-4C47-8548-C7F7B64E9BCB}" type="slidenum">
              <a:rPr lang="en-US" altLang="zh-CN"/>
              <a:pPr>
                <a:defRPr/>
              </a:pPr>
              <a:t>‹#›</a:t>
            </a:fld>
            <a:endParaRPr lang="en-US" altLang="zh-CN"/>
          </a:p>
        </p:txBody>
      </p:sp>
    </p:spTree>
    <p:extLst>
      <p:ext uri="{BB962C8B-B14F-4D97-AF65-F5344CB8AC3E}">
        <p14:creationId xmlns:p14="http://schemas.microsoft.com/office/powerpoint/2010/main" val="36776636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FD54B86C-7967-4407-B0F0-173DC4C6630A}" type="slidenum">
              <a:rPr lang="en-US" altLang="zh-CN"/>
              <a:pPr>
                <a:defRPr/>
              </a:pPr>
              <a:t>‹#›</a:t>
            </a:fld>
            <a:endParaRPr lang="en-US" altLang="zh-CN"/>
          </a:p>
        </p:txBody>
      </p:sp>
    </p:spTree>
    <p:extLst>
      <p:ext uri="{BB962C8B-B14F-4D97-AF65-F5344CB8AC3E}">
        <p14:creationId xmlns:p14="http://schemas.microsoft.com/office/powerpoint/2010/main" val="38884211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722F09F-0AEC-448A-9542-47DE9FEED3EB}" type="slidenum">
              <a:rPr lang="en-US" altLang="zh-CN"/>
              <a:pPr>
                <a:defRPr/>
              </a:pPr>
              <a:t>‹#›</a:t>
            </a:fld>
            <a:endParaRPr lang="en-US" altLang="zh-CN"/>
          </a:p>
        </p:txBody>
      </p:sp>
    </p:spTree>
    <p:extLst>
      <p:ext uri="{BB962C8B-B14F-4D97-AF65-F5344CB8AC3E}">
        <p14:creationId xmlns:p14="http://schemas.microsoft.com/office/powerpoint/2010/main" val="37137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BAAB1C9-21CA-4C2B-853E-C3ACE2EAA0A6}" type="slidenum">
              <a:rPr lang="en-US" altLang="zh-CN"/>
              <a:pPr>
                <a:defRPr/>
              </a:pPr>
              <a:t>‹#›</a:t>
            </a:fld>
            <a:endParaRPr lang="en-US" altLang="zh-CN"/>
          </a:p>
        </p:txBody>
      </p:sp>
    </p:spTree>
    <p:extLst>
      <p:ext uri="{BB962C8B-B14F-4D97-AF65-F5344CB8AC3E}">
        <p14:creationId xmlns:p14="http://schemas.microsoft.com/office/powerpoint/2010/main" val="2838252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2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474E0FBA-42D3-40EF-AE43-80FD8D0EB034}" type="slidenum">
              <a:rPr lang="en-US" altLang="zh-CN"/>
              <a:pPr>
                <a:defRPr/>
              </a:pPr>
              <a:t>‹#›</a:t>
            </a:fld>
            <a:endParaRPr lang="en-US" altLang="zh-CN"/>
          </a:p>
        </p:txBody>
      </p:sp>
    </p:spTree>
    <p:extLst>
      <p:ext uri="{BB962C8B-B14F-4D97-AF65-F5344CB8AC3E}">
        <p14:creationId xmlns:p14="http://schemas.microsoft.com/office/powerpoint/2010/main" val="4227583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F3B3100-5BBB-42F5-90FF-7F079D16F35C}" type="slidenum">
              <a:rPr lang="en-US" altLang="zh-CN"/>
              <a:pPr>
                <a:defRPr/>
              </a:pPr>
              <a:t>‹#›</a:t>
            </a:fld>
            <a:endParaRPr lang="en-US" altLang="zh-CN"/>
          </a:p>
        </p:txBody>
      </p:sp>
    </p:spTree>
    <p:extLst>
      <p:ext uri="{BB962C8B-B14F-4D97-AF65-F5344CB8AC3E}">
        <p14:creationId xmlns:p14="http://schemas.microsoft.com/office/powerpoint/2010/main" val="34385061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FC093A9-AA7C-44D1-9F55-8D48AA62E113}" type="slidenum">
              <a:rPr lang="zh-CN" altLang="en-US"/>
              <a:pPr>
                <a:defRPr/>
              </a:pPr>
              <a:t>‹#›</a:t>
            </a:fld>
            <a:endParaRPr lang="zh-CN" altLang="en-US"/>
          </a:p>
        </p:txBody>
      </p:sp>
    </p:spTree>
    <p:extLst>
      <p:ext uri="{BB962C8B-B14F-4D97-AF65-F5344CB8AC3E}">
        <p14:creationId xmlns:p14="http://schemas.microsoft.com/office/powerpoint/2010/main" val="4202109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079A747-B860-42E9-B551-01765B3D1585}" type="slidenum">
              <a:rPr lang="zh-CN" altLang="en-US"/>
              <a:pPr>
                <a:defRPr/>
              </a:pPr>
              <a:t>‹#›</a:t>
            </a:fld>
            <a:endParaRPr lang="zh-CN" altLang="en-US"/>
          </a:p>
        </p:txBody>
      </p:sp>
    </p:spTree>
    <p:extLst>
      <p:ext uri="{BB962C8B-B14F-4D97-AF65-F5344CB8AC3E}">
        <p14:creationId xmlns:p14="http://schemas.microsoft.com/office/powerpoint/2010/main" val="14521227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3DD3CFCA-EF6E-42EA-8A64-17BB8232734D}" type="slidenum">
              <a:rPr lang="zh-CN" altLang="en-US"/>
              <a:pPr>
                <a:defRPr/>
              </a:pPr>
              <a:t>‹#›</a:t>
            </a:fld>
            <a:endParaRPr lang="zh-CN" altLang="en-US"/>
          </a:p>
        </p:txBody>
      </p:sp>
    </p:spTree>
    <p:extLst>
      <p:ext uri="{BB962C8B-B14F-4D97-AF65-F5344CB8AC3E}">
        <p14:creationId xmlns:p14="http://schemas.microsoft.com/office/powerpoint/2010/main" val="6651656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F568999-9193-405B-98DF-E48FF7F65042}" type="slidenum">
              <a:rPr lang="zh-CN" altLang="en-US"/>
              <a:pPr>
                <a:defRPr/>
              </a:pPr>
              <a:t>‹#›</a:t>
            </a:fld>
            <a:endParaRPr lang="zh-CN" altLang="en-US"/>
          </a:p>
        </p:txBody>
      </p:sp>
    </p:spTree>
    <p:extLst>
      <p:ext uri="{BB962C8B-B14F-4D97-AF65-F5344CB8AC3E}">
        <p14:creationId xmlns:p14="http://schemas.microsoft.com/office/powerpoint/2010/main" val="2996016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51294644-6B15-4488-95A0-37D69C268F35}" type="datetimeFigureOut">
              <a:rPr lang="zh-CN" altLang="en-US"/>
              <a:pPr>
                <a:defRPr/>
              </a:pPr>
              <a:t>2017-8-6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35358AA2-70A3-450C-BDAF-6D21A02E5569}" type="slidenum">
              <a:rPr lang="zh-CN" altLang="en-US"/>
              <a:pPr>
                <a:defRPr/>
              </a:pPr>
              <a:t>‹#›</a:t>
            </a:fld>
            <a:endParaRPr lang="zh-CN" altLang="en-US"/>
          </a:p>
        </p:txBody>
      </p:sp>
    </p:spTree>
    <p:extLst>
      <p:ext uri="{BB962C8B-B14F-4D97-AF65-F5344CB8AC3E}">
        <p14:creationId xmlns:p14="http://schemas.microsoft.com/office/powerpoint/2010/main" val="2663361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C65921DB-C1F4-46EB-B237-458F6C5A8594}" type="slidenum">
              <a:rPr lang="zh-CN" altLang="en-US"/>
              <a:pPr>
                <a:defRPr/>
              </a:pPr>
              <a:t>‹#›</a:t>
            </a:fld>
            <a:endParaRPr lang="zh-CN" altLang="en-US"/>
          </a:p>
        </p:txBody>
      </p:sp>
    </p:spTree>
    <p:extLst>
      <p:ext uri="{BB962C8B-B14F-4D97-AF65-F5344CB8AC3E}">
        <p14:creationId xmlns:p14="http://schemas.microsoft.com/office/powerpoint/2010/main" val="4259696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C700FEF-1BB8-4436-AB75-925CE87299BD}" type="slidenum">
              <a:rPr lang="zh-CN" altLang="en-US"/>
              <a:pPr>
                <a:defRPr/>
              </a:pPr>
              <a:t>‹#›</a:t>
            </a:fld>
            <a:endParaRPr lang="zh-CN" altLang="en-US"/>
          </a:p>
        </p:txBody>
      </p:sp>
    </p:spTree>
    <p:extLst>
      <p:ext uri="{BB962C8B-B14F-4D97-AF65-F5344CB8AC3E}">
        <p14:creationId xmlns:p14="http://schemas.microsoft.com/office/powerpoint/2010/main" val="3779400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9063AFE-F593-472D-9BB8-A36861B9C7BA}" type="slidenum">
              <a:rPr lang="zh-CN" altLang="en-US"/>
              <a:pPr>
                <a:defRPr/>
              </a:pPr>
              <a:t>‹#›</a:t>
            </a:fld>
            <a:endParaRPr lang="zh-CN" altLang="en-US"/>
          </a:p>
        </p:txBody>
      </p:sp>
    </p:spTree>
    <p:extLst>
      <p:ext uri="{BB962C8B-B14F-4D97-AF65-F5344CB8AC3E}">
        <p14:creationId xmlns:p14="http://schemas.microsoft.com/office/powerpoint/2010/main" val="30381331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039D9ED4-E4B3-4EB0-A8DE-7FF8AAF885C3}" type="slidenum">
              <a:rPr lang="zh-CN" altLang="en-US"/>
              <a:pPr>
                <a:defRPr/>
              </a:pPr>
              <a:t>‹#›</a:t>
            </a:fld>
            <a:endParaRPr lang="zh-CN" altLang="en-US"/>
          </a:p>
        </p:txBody>
      </p:sp>
    </p:spTree>
    <p:extLst>
      <p:ext uri="{BB962C8B-B14F-4D97-AF65-F5344CB8AC3E}">
        <p14:creationId xmlns:p14="http://schemas.microsoft.com/office/powerpoint/2010/main" val="40559683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3E2CED7-2C9F-4AC7-A5C0-19AA407BEB86}" type="slidenum">
              <a:rPr lang="zh-CN" altLang="en-US"/>
              <a:pPr>
                <a:defRPr/>
              </a:pPr>
              <a:t>‹#›</a:t>
            </a:fld>
            <a:endParaRPr lang="zh-CN" altLang="en-US"/>
          </a:p>
        </p:txBody>
      </p:sp>
    </p:spTree>
    <p:extLst>
      <p:ext uri="{BB962C8B-B14F-4D97-AF65-F5344CB8AC3E}">
        <p14:creationId xmlns:p14="http://schemas.microsoft.com/office/powerpoint/2010/main" val="28381026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C3F7AB9-8954-4357-AFE8-C574571FC0A8}" type="slidenum">
              <a:rPr lang="zh-CN" altLang="en-US"/>
              <a:pPr>
                <a:defRPr/>
              </a:pPr>
              <a:t>‹#›</a:t>
            </a:fld>
            <a:endParaRPr lang="zh-CN" altLang="en-US"/>
          </a:p>
        </p:txBody>
      </p:sp>
    </p:spTree>
    <p:extLst>
      <p:ext uri="{BB962C8B-B14F-4D97-AF65-F5344CB8AC3E}">
        <p14:creationId xmlns:p14="http://schemas.microsoft.com/office/powerpoint/2010/main" val="669789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6028BC0-08B6-472A-8D12-F0DE596F9607}" type="slidenum">
              <a:rPr lang="zh-CN" altLang="en-US"/>
              <a:pPr>
                <a:defRPr/>
              </a:pPr>
              <a:t>‹#›</a:t>
            </a:fld>
            <a:endParaRPr lang="zh-CN" altLang="en-US"/>
          </a:p>
        </p:txBody>
      </p:sp>
    </p:spTree>
    <p:extLst>
      <p:ext uri="{BB962C8B-B14F-4D97-AF65-F5344CB8AC3E}">
        <p14:creationId xmlns:p14="http://schemas.microsoft.com/office/powerpoint/2010/main" val="18106608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FE60D6E-0B88-4390-926B-FE075D16CB00}" type="slidenum">
              <a:rPr lang="zh-CN" altLang="en-US"/>
              <a:pPr>
                <a:defRPr/>
              </a:pPr>
              <a:t>‹#›</a:t>
            </a:fld>
            <a:endParaRPr lang="zh-CN" altLang="en-US"/>
          </a:p>
        </p:txBody>
      </p:sp>
    </p:spTree>
    <p:extLst>
      <p:ext uri="{BB962C8B-B14F-4D97-AF65-F5344CB8AC3E}">
        <p14:creationId xmlns:p14="http://schemas.microsoft.com/office/powerpoint/2010/main" val="4059941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2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AAB8C103-143F-4063-9F03-DD69AF281348}" type="slidenum">
              <a:rPr lang="zh-CN" altLang="en-US"/>
              <a:pPr>
                <a:defRPr/>
              </a:pPr>
              <a:t>‹#›</a:t>
            </a:fld>
            <a:endParaRPr lang="zh-CN" altLang="en-US"/>
          </a:p>
        </p:txBody>
      </p:sp>
    </p:spTree>
    <p:extLst>
      <p:ext uri="{BB962C8B-B14F-4D97-AF65-F5344CB8AC3E}">
        <p14:creationId xmlns:p14="http://schemas.microsoft.com/office/powerpoint/2010/main" val="36060664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7281A64-7EA4-4B9C-9789-E35A9FFE8D37}" type="slidenum">
              <a:rPr lang="zh-CN" altLang="en-US"/>
              <a:pPr>
                <a:defRPr/>
              </a:pPr>
              <a:t>‹#›</a:t>
            </a:fld>
            <a:endParaRPr lang="zh-CN" altLang="en-US"/>
          </a:p>
        </p:txBody>
      </p:sp>
    </p:spTree>
    <p:extLst>
      <p:ext uri="{BB962C8B-B14F-4D97-AF65-F5344CB8AC3E}">
        <p14:creationId xmlns:p14="http://schemas.microsoft.com/office/powerpoint/2010/main" val="2437672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E262B32-96E5-489C-A2D8-0BC07CF69BC5}" type="datetimeFigureOut">
              <a:rPr lang="zh-CN" altLang="en-US"/>
              <a:pPr>
                <a:defRPr/>
              </a:pPr>
              <a:t>2017-8-6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DF9811CB-0124-4784-8CED-80D219B9B5B7}" type="slidenum">
              <a:rPr lang="zh-CN" altLang="en-US"/>
              <a:pPr>
                <a:defRPr/>
              </a:pPr>
              <a:t>‹#›</a:t>
            </a:fld>
            <a:endParaRPr lang="zh-CN" altLang="en-US"/>
          </a:p>
        </p:txBody>
      </p:sp>
    </p:spTree>
    <p:extLst>
      <p:ext uri="{BB962C8B-B14F-4D97-AF65-F5344CB8AC3E}">
        <p14:creationId xmlns:p14="http://schemas.microsoft.com/office/powerpoint/2010/main" val="9325447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7158" y="4429132"/>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10"/>
          </p:nvPr>
        </p:nvSpPr>
        <p:spPr>
          <a:xfrm>
            <a:off x="5500688" y="6429375"/>
            <a:ext cx="2133600" cy="476250"/>
          </a:xfrm>
        </p:spPr>
        <p:txBody>
          <a:bodyPr/>
          <a:lstStyle>
            <a:lvl1pPr>
              <a:defRPr sz="1750" b="1">
                <a:solidFill>
                  <a:srgbClr val="333399">
                    <a:lumMod val="50000"/>
                  </a:srgbClr>
                </a:solidFill>
              </a:defRPr>
            </a:lvl1pPr>
          </a:lstStyle>
          <a:p>
            <a:pPr>
              <a:defRPr/>
            </a:pPr>
            <a:fld id="{92CF906C-78D1-46D9-8294-D6B0682F9A64}" type="slidenum">
              <a:rPr lang="zh-CN" altLang="en-US"/>
              <a:pPr>
                <a:defRPr/>
              </a:pPr>
              <a:t>‹#›</a:t>
            </a:fld>
            <a:endParaRPr lang="zh-CN" altLang="en-US"/>
          </a:p>
        </p:txBody>
      </p:sp>
    </p:spTree>
    <p:extLst>
      <p:ext uri="{BB962C8B-B14F-4D97-AF65-F5344CB8AC3E}">
        <p14:creationId xmlns:p14="http://schemas.microsoft.com/office/powerpoint/2010/main" val="17414447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1FE692D-E914-45F4-9789-B8FDD8F2C993}" type="slidenum">
              <a:rPr lang="zh-CN" altLang="en-US"/>
              <a:pPr>
                <a:defRPr/>
              </a:pPr>
              <a:t>‹#›</a:t>
            </a:fld>
            <a:endParaRPr lang="zh-CN" altLang="en-US"/>
          </a:p>
        </p:txBody>
      </p:sp>
    </p:spTree>
    <p:extLst>
      <p:ext uri="{BB962C8B-B14F-4D97-AF65-F5344CB8AC3E}">
        <p14:creationId xmlns:p14="http://schemas.microsoft.com/office/powerpoint/2010/main" val="26114109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021D2013-62A8-48B0-B076-D6D0FABB7FAB}" type="slidenum">
              <a:rPr lang="zh-CN" altLang="en-US"/>
              <a:pPr>
                <a:defRPr/>
              </a:pPr>
              <a:t>‹#›</a:t>
            </a:fld>
            <a:endParaRPr lang="zh-CN" altLang="en-US"/>
          </a:p>
        </p:txBody>
      </p:sp>
    </p:spTree>
    <p:extLst>
      <p:ext uri="{BB962C8B-B14F-4D97-AF65-F5344CB8AC3E}">
        <p14:creationId xmlns:p14="http://schemas.microsoft.com/office/powerpoint/2010/main" val="17745688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D2DC1E0E-2BA6-47D5-84BF-9D247672BDFA}" type="slidenum">
              <a:rPr lang="zh-CN" altLang="en-US"/>
              <a:pPr>
                <a:defRPr/>
              </a:pPr>
              <a:t>‹#›</a:t>
            </a:fld>
            <a:endParaRPr lang="zh-CN" altLang="en-US"/>
          </a:p>
        </p:txBody>
      </p:sp>
    </p:spTree>
    <p:extLst>
      <p:ext uri="{BB962C8B-B14F-4D97-AF65-F5344CB8AC3E}">
        <p14:creationId xmlns:p14="http://schemas.microsoft.com/office/powerpoint/2010/main" val="27265036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285B962B-ADCD-4D0A-935C-927D9687156F}" type="slidenum">
              <a:rPr lang="zh-CN" altLang="en-US"/>
              <a:pPr>
                <a:defRPr/>
              </a:pPr>
              <a:t>‹#›</a:t>
            </a:fld>
            <a:endParaRPr lang="zh-CN" altLang="en-US"/>
          </a:p>
        </p:txBody>
      </p:sp>
    </p:spTree>
    <p:extLst>
      <p:ext uri="{BB962C8B-B14F-4D97-AF65-F5344CB8AC3E}">
        <p14:creationId xmlns:p14="http://schemas.microsoft.com/office/powerpoint/2010/main" val="34869758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F7D617B3-9DEE-48FE-9596-1181216F914D}" type="slidenum">
              <a:rPr lang="zh-CN" altLang="en-US"/>
              <a:pPr>
                <a:defRPr/>
              </a:pPr>
              <a:t>‹#›</a:t>
            </a:fld>
            <a:endParaRPr lang="zh-CN" altLang="en-US"/>
          </a:p>
        </p:txBody>
      </p:sp>
    </p:spTree>
    <p:extLst>
      <p:ext uri="{BB962C8B-B14F-4D97-AF65-F5344CB8AC3E}">
        <p14:creationId xmlns:p14="http://schemas.microsoft.com/office/powerpoint/2010/main" val="32583215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34B0796-BC9B-4942-95FB-DE78BE03E778}" type="slidenum">
              <a:rPr lang="zh-CN" altLang="en-US"/>
              <a:pPr>
                <a:defRPr/>
              </a:pPr>
              <a:t>‹#›</a:t>
            </a:fld>
            <a:endParaRPr lang="zh-CN" altLang="en-US"/>
          </a:p>
        </p:txBody>
      </p:sp>
    </p:spTree>
    <p:extLst>
      <p:ext uri="{BB962C8B-B14F-4D97-AF65-F5344CB8AC3E}">
        <p14:creationId xmlns:p14="http://schemas.microsoft.com/office/powerpoint/2010/main" val="3199371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FE9C5D78-E364-4CFB-A470-DB7040086B35}" type="slidenum">
              <a:rPr lang="zh-CN" altLang="en-US"/>
              <a:pPr>
                <a:defRPr/>
              </a:pPr>
              <a:t>‹#›</a:t>
            </a:fld>
            <a:endParaRPr lang="zh-CN" altLang="en-US"/>
          </a:p>
        </p:txBody>
      </p:sp>
    </p:spTree>
    <p:extLst>
      <p:ext uri="{BB962C8B-B14F-4D97-AF65-F5344CB8AC3E}">
        <p14:creationId xmlns:p14="http://schemas.microsoft.com/office/powerpoint/2010/main" val="39738920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ECAF72F8-8F73-43BC-9A0E-1B4E3EB38741}" type="slidenum">
              <a:rPr lang="zh-CN" altLang="en-US"/>
              <a:pPr>
                <a:defRPr/>
              </a:pPr>
              <a:t>‹#›</a:t>
            </a:fld>
            <a:endParaRPr lang="zh-CN" altLang="en-US"/>
          </a:p>
        </p:txBody>
      </p:sp>
    </p:spTree>
    <p:extLst>
      <p:ext uri="{BB962C8B-B14F-4D97-AF65-F5344CB8AC3E}">
        <p14:creationId xmlns:p14="http://schemas.microsoft.com/office/powerpoint/2010/main" val="19847678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56D2CF3-A298-48A7-B3F2-1B07F27F7296}" type="slidenum">
              <a:rPr lang="zh-CN" altLang="en-US"/>
              <a:pPr>
                <a:defRPr/>
              </a:pPr>
              <a:t>‹#›</a:t>
            </a:fld>
            <a:endParaRPr lang="zh-CN" altLang="en-US"/>
          </a:p>
        </p:txBody>
      </p:sp>
    </p:spTree>
    <p:extLst>
      <p:ext uri="{BB962C8B-B14F-4D97-AF65-F5344CB8AC3E}">
        <p14:creationId xmlns:p14="http://schemas.microsoft.com/office/powerpoint/2010/main" val="3782822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F951791-438D-4570-84B7-DF8B7262C900}" type="datetimeFigureOut">
              <a:rPr lang="zh-CN" altLang="en-US"/>
              <a:pPr>
                <a:defRPr/>
              </a:pPr>
              <a:t>2017-8-6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0B14D1E-3605-4254-8FE9-5D3374C5E9C2}" type="slidenum">
              <a:rPr lang="zh-CN" altLang="en-US"/>
              <a:pPr>
                <a:defRPr/>
              </a:pPr>
              <a:t>‹#›</a:t>
            </a:fld>
            <a:endParaRPr lang="zh-CN" altLang="en-US"/>
          </a:p>
        </p:txBody>
      </p:sp>
    </p:spTree>
    <p:extLst>
      <p:ext uri="{BB962C8B-B14F-4D97-AF65-F5344CB8AC3E}">
        <p14:creationId xmlns:p14="http://schemas.microsoft.com/office/powerpoint/2010/main" val="597851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F42F36D-9060-44B7-9FFA-72D0491C0EB7}" type="slidenum">
              <a:rPr lang="zh-CN" altLang="en-US"/>
              <a:pPr>
                <a:defRPr/>
              </a:pPr>
              <a:t>‹#›</a:t>
            </a:fld>
            <a:endParaRPr lang="zh-CN" altLang="en-US"/>
          </a:p>
        </p:txBody>
      </p:sp>
    </p:spTree>
    <p:extLst>
      <p:ext uri="{BB962C8B-B14F-4D97-AF65-F5344CB8AC3E}">
        <p14:creationId xmlns:p14="http://schemas.microsoft.com/office/powerpoint/2010/main" val="27740685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E20F6DD-61BD-40EB-BED6-6B441220FF36}" type="slidenum">
              <a:rPr lang="zh-CN" altLang="en-US"/>
              <a:pPr>
                <a:defRPr/>
              </a:pPr>
              <a:t>‹#›</a:t>
            </a:fld>
            <a:endParaRPr lang="zh-CN" altLang="en-US"/>
          </a:p>
        </p:txBody>
      </p:sp>
    </p:spTree>
    <p:extLst>
      <p:ext uri="{BB962C8B-B14F-4D97-AF65-F5344CB8AC3E}">
        <p14:creationId xmlns:p14="http://schemas.microsoft.com/office/powerpoint/2010/main" val="17747578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5492ACC-ECDB-4C6E-88A1-4BFAB7D81C09}" type="slidenum">
              <a:rPr lang="zh-CN" altLang="en-US"/>
              <a:pPr>
                <a:defRPr/>
              </a:pPr>
              <a:t>‹#›</a:t>
            </a:fld>
            <a:endParaRPr lang="zh-CN" altLang="en-US"/>
          </a:p>
        </p:txBody>
      </p:sp>
    </p:spTree>
    <p:extLst>
      <p:ext uri="{BB962C8B-B14F-4D97-AF65-F5344CB8AC3E}">
        <p14:creationId xmlns:p14="http://schemas.microsoft.com/office/powerpoint/2010/main" val="28940591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41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2313" y="1449388"/>
            <a:ext cx="4038600" cy="4437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5B0676F-0401-45B3-8DF3-E0EC97917592}" type="slidenum">
              <a:rPr lang="zh-CN" altLang="en-US"/>
              <a:pPr>
                <a:defRPr/>
              </a:pPr>
              <a:t>‹#›</a:t>
            </a:fld>
            <a:endParaRPr lang="zh-CN" altLang="en-US"/>
          </a:p>
        </p:txBody>
      </p:sp>
    </p:spTree>
    <p:extLst>
      <p:ext uri="{BB962C8B-B14F-4D97-AF65-F5344CB8AC3E}">
        <p14:creationId xmlns:p14="http://schemas.microsoft.com/office/powerpoint/2010/main" val="35710526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C79ACB9-5259-4C97-945C-9E01127C1141}" type="slidenum">
              <a:rPr lang="zh-CN" altLang="en-US"/>
              <a:pPr>
                <a:defRPr/>
              </a:pPr>
              <a:t>‹#›</a:t>
            </a:fld>
            <a:endParaRPr lang="zh-CN" altLang="en-US"/>
          </a:p>
        </p:txBody>
      </p:sp>
    </p:spTree>
    <p:extLst>
      <p:ext uri="{BB962C8B-B14F-4D97-AF65-F5344CB8AC3E}">
        <p14:creationId xmlns:p14="http://schemas.microsoft.com/office/powerpoint/2010/main" val="30003861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7158" y="4429132"/>
            <a:ext cx="8229600" cy="1143000"/>
          </a:xfrm>
          <a:prstGeom prst="rect">
            <a:avLst/>
          </a:prstGeom>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10"/>
          </p:nvPr>
        </p:nvSpPr>
        <p:spPr>
          <a:xfrm>
            <a:off x="5500688" y="6429375"/>
            <a:ext cx="2133600" cy="476250"/>
          </a:xfrm>
        </p:spPr>
        <p:txBody>
          <a:bodyPr/>
          <a:lstStyle>
            <a:lvl1pPr>
              <a:defRPr sz="1750" b="1">
                <a:solidFill>
                  <a:srgbClr val="333399">
                    <a:lumMod val="50000"/>
                  </a:srgbClr>
                </a:solidFill>
              </a:defRPr>
            </a:lvl1pPr>
          </a:lstStyle>
          <a:p>
            <a:pPr>
              <a:defRPr/>
            </a:pPr>
            <a:fld id="{338F822B-C26E-4BC9-AF5C-5E36851D53C4}" type="slidenum">
              <a:rPr lang="zh-CN" altLang="en-US"/>
              <a:pPr>
                <a:defRPr/>
              </a:pPr>
              <a:t>‹#›</a:t>
            </a:fld>
            <a:endParaRPr lang="zh-CN" altLang="en-US"/>
          </a:p>
        </p:txBody>
      </p:sp>
    </p:spTree>
    <p:extLst>
      <p:ext uri="{BB962C8B-B14F-4D97-AF65-F5344CB8AC3E}">
        <p14:creationId xmlns:p14="http://schemas.microsoft.com/office/powerpoint/2010/main" val="31821350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nterior Slide">
    <p:spTree>
      <p:nvGrpSpPr>
        <p:cNvPr id="1" name=""/>
        <p:cNvGrpSpPr/>
        <p:nvPr/>
      </p:nvGrpSpPr>
      <p:grpSpPr>
        <a:xfrm>
          <a:off x="0" y="0"/>
          <a:ext cx="0" cy="0"/>
          <a:chOff x="0" y="0"/>
          <a:chExt cx="0" cy="0"/>
        </a:xfrm>
      </p:grpSpPr>
      <p:sp>
        <p:nvSpPr>
          <p:cNvPr id="6" name="Rectangle 21"/>
          <p:cNvSpPr>
            <a:spLocks noGrp="1" noChangeArrowheads="1"/>
          </p:cNvSpPr>
          <p:nvPr>
            <p:ph type="title"/>
          </p:nvPr>
        </p:nvSpPr>
        <p:spPr bwMode="auto">
          <a:xfrm>
            <a:off x="457200" y="493089"/>
            <a:ext cx="66405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ctr" anchorCtr="0" compatLnSpc="1">
            <a:prstTxWarp prst="textNoShape">
              <a:avLst/>
            </a:prstTxWarp>
          </a:bodyPr>
          <a:lstStyle>
            <a:lvl1pPr marL="0" marR="0" indent="0" algn="l" defTabSz="914400" eaLnBrk="1" fontAlgn="auto" latinLnBrk="0" hangingPunct="1">
              <a:lnSpc>
                <a:spcPct val="100000"/>
              </a:lnSpc>
              <a:spcBef>
                <a:spcPts val="0"/>
              </a:spcBef>
              <a:spcAft>
                <a:spcPts val="0"/>
              </a:spcAft>
              <a:buClrTx/>
              <a:buSzTx/>
              <a:buFontTx/>
              <a:buNone/>
              <a:tabLst/>
              <a:defRPr sz="2000">
                <a:solidFill>
                  <a:srgbClr val="DD2430"/>
                </a:solidFill>
                <a:latin typeface="宋体" pitchFamily="2" charset="-122"/>
                <a:ea typeface="宋体" pitchFamily="2" charset="-122"/>
              </a:defRPr>
            </a:lvl1pPr>
          </a:lstStyle>
          <a:p>
            <a:r>
              <a:rPr kumimoji="0" lang="zh-CN" altLang="en-US" sz="2200" b="1" i="0" u="none" strike="noStrike" kern="0" cap="none" spc="0" normalizeH="0" baseline="0" noProof="0" dirty="0" smtClean="0">
                <a:ln>
                  <a:noFill/>
                </a:ln>
                <a:solidFill>
                  <a:srgbClr val="DD2430"/>
                </a:solidFill>
                <a:effectLst/>
                <a:uLnTx/>
                <a:uFillTx/>
                <a:latin typeface="Arial"/>
                <a:ea typeface="ＭＳ Ｐゴシック" charset="0"/>
                <a:cs typeface="Arial"/>
              </a:rPr>
              <a:t>单击此处编辑母版标题样式</a:t>
            </a:r>
            <a:endParaRPr lang="en-US" sz="2200" dirty="0">
              <a:solidFill>
                <a:srgbClr val="DD2430"/>
              </a:solidFill>
            </a:endParaRPr>
          </a:p>
        </p:txBody>
      </p:sp>
      <p:cxnSp>
        <p:nvCxnSpPr>
          <p:cNvPr id="8" name="Straight Connector 7"/>
          <p:cNvCxnSpPr/>
          <p:nvPr userDrawn="1"/>
        </p:nvCxnSpPr>
        <p:spPr>
          <a:xfrm flipH="1">
            <a:off x="457200" y="1011648"/>
            <a:ext cx="8320088"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0" hasCustomPrompt="1"/>
          </p:nvPr>
        </p:nvSpPr>
        <p:spPr>
          <a:xfrm>
            <a:off x="457199" y="1367273"/>
            <a:ext cx="8346907" cy="4857922"/>
          </a:xfrm>
          <a:prstGeom prst="rect">
            <a:avLst/>
          </a:prstGeom>
        </p:spPr>
        <p:txBody>
          <a:bodyPr vert="horz"/>
          <a:lstStyle>
            <a:lvl1pPr marL="285750" marR="0" indent="-285750" algn="l" defTabSz="457200" rtl="0" eaLnBrk="1" fontAlgn="auto" latinLnBrk="0" hangingPunct="1">
              <a:lnSpc>
                <a:spcPct val="140000"/>
              </a:lnSpc>
              <a:spcBef>
                <a:spcPts val="0"/>
              </a:spcBef>
              <a:spcAft>
                <a:spcPts val="0"/>
              </a:spcAft>
              <a:buClrTx/>
              <a:buSzTx/>
              <a:buFont typeface="Arial"/>
              <a:buChar char="•"/>
              <a:tabLst/>
              <a:defRPr>
                <a:solidFill>
                  <a:srgbClr val="0D0D0D"/>
                </a:solidFill>
                <a:latin typeface="+mn-lt"/>
                <a:ea typeface="宋体" pitchFamily="2" charset="-122"/>
              </a:defRPr>
            </a:lvl1pPr>
            <a:lvl2pPr marL="742950" marR="0" indent="-285750" algn="l" defTabSz="457200" rtl="0" eaLnBrk="1" fontAlgn="auto" latinLnBrk="0" hangingPunct="1">
              <a:lnSpc>
                <a:spcPct val="130000"/>
              </a:lnSpc>
              <a:spcBef>
                <a:spcPts val="0"/>
              </a:spcBef>
              <a:spcAft>
                <a:spcPts val="0"/>
              </a:spcAft>
              <a:buClrTx/>
              <a:buSzTx/>
              <a:buFont typeface="Arial"/>
              <a:buChar char="•"/>
              <a:tabLst/>
              <a:defRPr b="1">
                <a:solidFill>
                  <a:schemeClr val="tx1"/>
                </a:solidFill>
              </a:defRPr>
            </a:lvl2pPr>
          </a:lstStyle>
          <a:p>
            <a:pPr marL="285750" marR="0" lvl="0" indent="-285750" algn="l" defTabSz="457200" rtl="0" eaLnBrk="1" fontAlgn="auto" latinLnBrk="0" hangingPunct="1">
              <a:lnSpc>
                <a:spcPct val="140000"/>
              </a:lnSpc>
              <a:spcBef>
                <a:spcPts val="0"/>
              </a:spcBef>
              <a:spcAft>
                <a:spcPts val="0"/>
              </a:spcAft>
              <a:buClrTx/>
              <a:buSzTx/>
              <a:buFont typeface="Arial"/>
              <a:buChar char="•"/>
              <a:tabLst/>
              <a:defRPr/>
            </a:pPr>
            <a:r>
              <a:rPr kumimoji="0" lang="en-US" sz="1700" b="1" i="0" u="none" strike="noStrike" kern="1200" cap="none" spc="0" normalizeH="0" baseline="0" noProof="0" dirty="0" smtClean="0">
                <a:ln>
                  <a:noFill/>
                </a:ln>
                <a:solidFill>
                  <a:srgbClr val="000000">
                    <a:lumMod val="95000"/>
                    <a:lumOff val="5000"/>
                  </a:srgbClr>
                </a:solidFill>
                <a:effectLst/>
                <a:uLnTx/>
                <a:uFillTx/>
                <a:latin typeface="+mn-lt"/>
                <a:ea typeface="ＭＳ Ｐゴシック" charset="-128"/>
                <a:cs typeface="ＭＳ Ｐゴシック" charset="-128"/>
              </a:rPr>
              <a:t>Insert your bullets here</a:t>
            </a:r>
          </a:p>
          <a:p>
            <a:pPr marL="285750" marR="0" lvl="0" indent="-285750" algn="l" defTabSz="457200" rtl="0" eaLnBrk="1" fontAlgn="auto" latinLnBrk="0" hangingPunct="1">
              <a:lnSpc>
                <a:spcPct val="140000"/>
              </a:lnSpc>
              <a:spcBef>
                <a:spcPts val="0"/>
              </a:spcBef>
              <a:spcAft>
                <a:spcPts val="0"/>
              </a:spcAft>
              <a:buClrTx/>
              <a:buSzTx/>
              <a:buFont typeface="Arial"/>
              <a:buChar char="•"/>
              <a:tabLst/>
              <a:defRPr/>
            </a:pPr>
            <a:r>
              <a:rPr kumimoji="0" lang="en-US" sz="1700" b="1" i="0" u="none" strike="noStrike" kern="1200" cap="none" spc="0" normalizeH="0" baseline="0" noProof="0" dirty="0" smtClean="0">
                <a:ln>
                  <a:noFill/>
                </a:ln>
                <a:solidFill>
                  <a:srgbClr val="000000">
                    <a:lumMod val="95000"/>
                    <a:lumOff val="5000"/>
                  </a:srgbClr>
                </a:solidFill>
                <a:effectLst/>
                <a:uLnTx/>
                <a:uFillTx/>
                <a:latin typeface="+mn-lt"/>
                <a:ea typeface="ＭＳ Ｐゴシック" charset="-128"/>
                <a:cs typeface="ＭＳ Ｐゴシック" charset="-128"/>
              </a:rPr>
              <a:t>Insert your bullets here</a:t>
            </a:r>
          </a:p>
          <a:p>
            <a:pPr marL="742950" marR="0" lvl="1" indent="-285750" algn="l" defTabSz="457200" rtl="0" eaLnBrk="1" fontAlgn="auto" latinLnBrk="0" hangingPunct="1">
              <a:lnSpc>
                <a:spcPct val="130000"/>
              </a:lnSpc>
              <a:spcBef>
                <a:spcPts val="0"/>
              </a:spcBef>
              <a:spcAft>
                <a:spcPts val="0"/>
              </a:spcAft>
              <a:buClrTx/>
              <a:buSzTx/>
              <a:buFont typeface="Arial"/>
              <a:buChar char="•"/>
              <a:tabLst/>
              <a:defRPr/>
            </a:pPr>
            <a:r>
              <a:rPr kumimoji="0" lang="en-US" sz="1600" b="0" i="0" u="none" strike="noStrike" kern="1200" cap="none" spc="0" normalizeH="0" baseline="0" noProof="0" dirty="0" smtClean="0">
                <a:ln>
                  <a:noFill/>
                </a:ln>
                <a:solidFill>
                  <a:srgbClr val="606060"/>
                </a:solidFill>
                <a:effectLst/>
                <a:uLnTx/>
                <a:uFillTx/>
                <a:latin typeface="+mn-lt"/>
                <a:ea typeface="ＭＳ Ｐゴシック" charset="-128"/>
                <a:cs typeface="ＭＳ Ｐゴシック" charset="-128"/>
              </a:rPr>
              <a:t>Insert sub-bullets here</a:t>
            </a:r>
          </a:p>
          <a:p>
            <a:pPr marL="742950" marR="0" lvl="1" indent="-285750" algn="l" defTabSz="457200" rtl="0" eaLnBrk="1" fontAlgn="auto" latinLnBrk="0" hangingPunct="1">
              <a:lnSpc>
                <a:spcPct val="130000"/>
              </a:lnSpc>
              <a:spcBef>
                <a:spcPts val="0"/>
              </a:spcBef>
              <a:spcAft>
                <a:spcPts val="0"/>
              </a:spcAft>
              <a:buClrTx/>
              <a:buSzTx/>
              <a:buFont typeface="Arial"/>
              <a:buChar char="•"/>
              <a:tabLst/>
              <a:defRPr/>
            </a:pPr>
            <a:r>
              <a:rPr kumimoji="0" lang="en-US" sz="1600" b="0" i="0" u="none" strike="noStrike" kern="1200" cap="none" spc="0" normalizeH="0" baseline="0" noProof="0" dirty="0" smtClean="0">
                <a:ln>
                  <a:noFill/>
                </a:ln>
                <a:solidFill>
                  <a:srgbClr val="606060"/>
                </a:solidFill>
                <a:effectLst/>
                <a:uLnTx/>
                <a:uFillTx/>
                <a:latin typeface="+mn-lt"/>
                <a:ea typeface="ＭＳ Ｐゴシック" charset="-128"/>
                <a:cs typeface="ＭＳ Ｐゴシック" charset="-128"/>
              </a:rPr>
              <a:t>Insert sub-bullets here</a:t>
            </a:r>
          </a:p>
          <a:p>
            <a:pPr marL="742950" marR="0" lvl="1" indent="-285750" algn="l" defTabSz="457200" rtl="0" eaLnBrk="1" fontAlgn="auto" latinLnBrk="0" hangingPunct="1">
              <a:lnSpc>
                <a:spcPct val="130000"/>
              </a:lnSpc>
              <a:spcBef>
                <a:spcPts val="0"/>
              </a:spcBef>
              <a:spcAft>
                <a:spcPts val="0"/>
              </a:spcAft>
              <a:buClrTx/>
              <a:buSzTx/>
              <a:buFont typeface="Arial"/>
              <a:buChar char="•"/>
              <a:tabLst/>
              <a:defRPr/>
            </a:pPr>
            <a:r>
              <a:rPr kumimoji="0" lang="en-US" sz="1600" b="0" i="0" u="none" strike="noStrike" kern="1200" cap="none" spc="0" normalizeH="0" baseline="0" noProof="0" dirty="0" smtClean="0">
                <a:ln>
                  <a:noFill/>
                </a:ln>
                <a:solidFill>
                  <a:srgbClr val="606060"/>
                </a:solidFill>
                <a:effectLst/>
                <a:uLnTx/>
                <a:uFillTx/>
                <a:latin typeface="+mn-lt"/>
                <a:ea typeface="ＭＳ Ｐゴシック" charset="-128"/>
                <a:cs typeface="ＭＳ Ｐゴシック" charset="-128"/>
              </a:rPr>
              <a:t>Insert sub-bullets here</a:t>
            </a:r>
          </a:p>
          <a:p>
            <a:pPr marL="742950" marR="0" lvl="1" indent="-285750" algn="l" defTabSz="457200" rtl="0" eaLnBrk="1" fontAlgn="auto" latinLnBrk="0" hangingPunct="1">
              <a:lnSpc>
                <a:spcPct val="13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606060"/>
              </a:solidFill>
              <a:effectLst/>
              <a:uLnTx/>
              <a:uFillTx/>
              <a:latin typeface="+mn-lt"/>
              <a:ea typeface="ＭＳ Ｐゴシック" charset="-128"/>
              <a:cs typeface="ＭＳ Ｐゴシック" charset="-128"/>
            </a:endParaRPr>
          </a:p>
        </p:txBody>
      </p:sp>
      <p:pic>
        <p:nvPicPr>
          <p:cNvPr id="7" name="图片 6" descr="E:\DESIGN\Picture\ATC2013\ATC2014\ATC2014_china_vertical.jpg"/>
          <p:cNvPicPr/>
          <p:nvPr userDrawn="1"/>
        </p:nvPicPr>
        <p:blipFill>
          <a:blip r:embed="rId2" cstate="print"/>
          <a:srcRect/>
          <a:stretch>
            <a:fillRect/>
          </a:stretch>
        </p:blipFill>
        <p:spPr bwMode="auto">
          <a:xfrm>
            <a:off x="7086447" y="396581"/>
            <a:ext cx="1974426" cy="520065"/>
          </a:xfrm>
          <a:prstGeom prst="rect">
            <a:avLst/>
          </a:prstGeom>
          <a:noFill/>
          <a:ln w="9525">
            <a:noFill/>
            <a:miter lim="800000"/>
            <a:headEnd/>
            <a:tailEnd/>
          </a:ln>
        </p:spPr>
      </p:pic>
    </p:spTree>
    <p:extLst>
      <p:ext uri="{BB962C8B-B14F-4D97-AF65-F5344CB8AC3E}">
        <p14:creationId xmlns:p14="http://schemas.microsoft.com/office/powerpoint/2010/main" val="391250684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17108DA-B86E-4761-8245-677D89E8EAE7}" type="datetimeFigureOut">
              <a:rPr lang="zh-CN" altLang="en-US"/>
              <a:pPr>
                <a:defRPr/>
              </a:pPr>
              <a:t>2017-8-6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34B32FB-CB99-4556-AEF1-98E525C08993}" type="slidenum">
              <a:rPr lang="zh-CN" altLang="en-US"/>
              <a:pPr>
                <a:defRPr/>
              </a:pPr>
              <a:t>‹#›</a:t>
            </a:fld>
            <a:endParaRPr lang="zh-CN" altLang="en-US"/>
          </a:p>
        </p:txBody>
      </p:sp>
    </p:spTree>
    <p:extLst>
      <p:ext uri="{BB962C8B-B14F-4D97-AF65-F5344CB8AC3E}">
        <p14:creationId xmlns:p14="http://schemas.microsoft.com/office/powerpoint/2010/main" val="2013301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8ED43A9B-9163-4A15-A0EF-E9D8B0E49B5F}" type="slidenum">
              <a:rPr lang="zh-CN" altLang="en-US"/>
              <a:pPr>
                <a:defRPr/>
              </a:pPr>
              <a:t>‹#›</a:t>
            </a:fld>
            <a:endParaRPr lang="en-US" altLang="zh-CN" sz="1800"/>
          </a:p>
        </p:txBody>
      </p:sp>
    </p:spTree>
    <p:extLst>
      <p:ext uri="{BB962C8B-B14F-4D97-AF65-F5344CB8AC3E}">
        <p14:creationId xmlns:p14="http://schemas.microsoft.com/office/powerpoint/2010/main" val="1159027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e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1.jpe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1.jpeg"/><Relationship Id="rId2" Type="http://schemas.openxmlformats.org/officeDocument/2006/relationships/slideLayout" Target="../slideLayouts/slideLayout57.xml"/><Relationship Id="rId16" Type="http://schemas.openxmlformats.org/officeDocument/2006/relationships/theme" Target="../theme/theme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theme" Target="../theme/theme6.xml"/><Relationship Id="rId5" Type="http://schemas.openxmlformats.org/officeDocument/2006/relationships/slideLayout" Target="../slideLayouts/slideLayout75.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image" Target="../media/image1.jpeg"/><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defRPr>
            </a:lvl1pPr>
          </a:lstStyle>
          <a:p>
            <a:pPr>
              <a:defRPr/>
            </a:pPr>
            <a:fld id="{B93D977A-9D3B-41CA-8F6D-F868068F36E9}" type="datetimeFigureOut">
              <a:rPr lang="zh-CN" altLang="en-US"/>
              <a:pPr>
                <a:defRPr/>
              </a:pPr>
              <a:t>2017-8-6</a:t>
            </a:fld>
            <a:endParaRPr lang="zh-CN" altLang="en-US"/>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defRPr>
            </a:lvl1pPr>
          </a:lstStyle>
          <a:p>
            <a:pPr>
              <a:defRPr/>
            </a:pPr>
            <a:fld id="{9F9CBB95-BD21-4CA5-A0BC-887FB996ADD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6022" r:id="rId1"/>
    <p:sldLayoutId id="2147486023" r:id="rId2"/>
    <p:sldLayoutId id="2147486024" r:id="rId3"/>
    <p:sldLayoutId id="2147486025" r:id="rId4"/>
    <p:sldLayoutId id="2147486026" r:id="rId5"/>
    <p:sldLayoutId id="2147486027" r:id="rId6"/>
    <p:sldLayoutId id="2147486028" r:id="rId7"/>
    <p:sldLayoutId id="2147486029" r:id="rId8"/>
    <p:sldLayoutId id="2147486030" r:id="rId9"/>
    <p:sldLayoutId id="2147486031" r:id="rId10"/>
    <p:sldLayoutId id="2147486032"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CB4003DC-AEAA-4D14-ADAB-93EAC49F4CAD}" type="slidenum">
              <a:rPr lang="zh-CN" altLang="en-US"/>
              <a:pPr>
                <a:defRPr/>
              </a:pPr>
              <a:t>‹#›</a:t>
            </a:fld>
            <a:endParaRPr lang="zh-CN" altLang="en-US"/>
          </a:p>
        </p:txBody>
      </p:sp>
      <p:sp>
        <p:nvSpPr>
          <p:cNvPr id="18436" name="Rectangle 7"/>
          <p:cNvSpPr>
            <a:spLocks noChangeArrowheads="1"/>
          </p:cNvSpPr>
          <p:nvPr/>
        </p:nvSpPr>
        <p:spPr bwMode="auto">
          <a:xfrm>
            <a:off x="-4763" y="6381750"/>
            <a:ext cx="9144001"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000000"/>
              </a:solidFill>
              <a:latin typeface="Verdana" pitchFamily="34" charset="0"/>
            </a:endParaRPr>
          </a:p>
        </p:txBody>
      </p:sp>
      <p:sp>
        <p:nvSpPr>
          <p:cNvPr id="18437" name="Rectangle 8"/>
          <p:cNvSpPr>
            <a:spLocks noChangeArrowheads="1"/>
          </p:cNvSpPr>
          <p:nvPr/>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0000"/>
              </a:solidFill>
              <a:latin typeface="Verdana" pitchFamily="34" charset="0"/>
            </a:endParaRPr>
          </a:p>
        </p:txBody>
      </p:sp>
      <p:pic>
        <p:nvPicPr>
          <p:cNvPr id="2054" name="Picture 72" descr="图片1 拷贝"/>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51"/>
          <p:cNvSpPr>
            <a:spLocks noChangeArrowheads="1"/>
          </p:cNvSpPr>
          <p:nvPr/>
        </p:nvSpPr>
        <p:spPr bwMode="auto">
          <a:xfrm>
            <a:off x="785813" y="214313"/>
            <a:ext cx="54467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 hangingPunct="1">
              <a:defRPr/>
            </a:pPr>
            <a:endParaRPr lang="en-US" altLang="zh-CN" sz="3600" b="1" smtClean="0">
              <a:solidFill>
                <a:srgbClr val="800000"/>
              </a:solidFill>
              <a:latin typeface="黑体" pitchFamily="49" charset="-122"/>
              <a:ea typeface="黑体" pitchFamily="49" charset="-122"/>
            </a:endParaRPr>
          </a:p>
        </p:txBody>
      </p:sp>
      <p:sp>
        <p:nvSpPr>
          <p:cNvPr id="18440"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b="1" smtClean="0">
                <a:solidFill>
                  <a:srgbClr val="000066"/>
                </a:solidFill>
                <a:ea typeface="华文行楷" pitchFamily="2" charset="-122"/>
                <a:cs typeface="方正行楷简体"/>
              </a:rPr>
              <a:t>中国汽车工程研究院股份有限公司   </a:t>
            </a:r>
            <a:r>
              <a:rPr lang="en-US" altLang="zh-CN" b="1" smtClean="0">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6033" r:id="rId1"/>
    <p:sldLayoutId id="2147486034" r:id="rId2"/>
    <p:sldLayoutId id="2147486035" r:id="rId3"/>
    <p:sldLayoutId id="2147486036" r:id="rId4"/>
    <p:sldLayoutId id="2147486037" r:id="rId5"/>
    <p:sldLayoutId id="2147486038" r:id="rId6"/>
    <p:sldLayoutId id="2147486039" r:id="rId7"/>
    <p:sldLayoutId id="2147486040" r:id="rId8"/>
    <p:sldLayoutId id="2147486041" r:id="rId9"/>
    <p:sldLayoutId id="2147486042" r:id="rId10"/>
    <p:sldLayoutId id="2147486043" r:id="rId11"/>
    <p:sldLayoutId id="2147486044" r:id="rId12"/>
    <p:sldLayoutId id="2147486045" r:id="rId13"/>
    <p:sldLayoutId id="2147486046" r:id="rId14"/>
    <p:sldLayoutId id="214748610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C772C950-0AF5-47B6-8441-732905957EF5}" type="slidenum">
              <a:rPr lang="zh-CN" altLang="en-US"/>
              <a:pPr>
                <a:defRPr/>
              </a:pPr>
              <a:t>‹#›</a:t>
            </a:fld>
            <a:endParaRPr lang="zh-CN" altLang="en-US"/>
          </a:p>
        </p:txBody>
      </p:sp>
      <p:sp>
        <p:nvSpPr>
          <p:cNvPr id="18436" name="Rectangle 7"/>
          <p:cNvSpPr>
            <a:spLocks noChangeArrowheads="1"/>
          </p:cNvSpPr>
          <p:nvPr/>
        </p:nvSpPr>
        <p:spPr bwMode="auto">
          <a:xfrm>
            <a:off x="-4763" y="6381750"/>
            <a:ext cx="9144001"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000000"/>
              </a:solidFill>
              <a:latin typeface="Verdana" pitchFamily="34" charset="0"/>
            </a:endParaRPr>
          </a:p>
        </p:txBody>
      </p:sp>
      <p:sp>
        <p:nvSpPr>
          <p:cNvPr id="18437" name="Rectangle 8"/>
          <p:cNvSpPr>
            <a:spLocks noChangeArrowheads="1"/>
          </p:cNvSpPr>
          <p:nvPr/>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FF0000"/>
              </a:solidFill>
              <a:latin typeface="Verdana" pitchFamily="34" charset="0"/>
            </a:endParaRPr>
          </a:p>
        </p:txBody>
      </p:sp>
      <p:pic>
        <p:nvPicPr>
          <p:cNvPr id="3078" name="Picture 72" descr="图片1 拷贝"/>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51"/>
          <p:cNvSpPr>
            <a:spLocks noChangeArrowheads="1"/>
          </p:cNvSpPr>
          <p:nvPr/>
        </p:nvSpPr>
        <p:spPr bwMode="auto">
          <a:xfrm>
            <a:off x="785813" y="214313"/>
            <a:ext cx="54467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 hangingPunct="1">
              <a:defRPr/>
            </a:pPr>
            <a:endParaRPr lang="en-US" altLang="zh-CN" sz="3600" b="1">
              <a:solidFill>
                <a:srgbClr val="800000"/>
              </a:solidFill>
              <a:latin typeface="黑体" pitchFamily="49" charset="-122"/>
              <a:ea typeface="黑体" pitchFamily="49" charset="-122"/>
            </a:endParaRPr>
          </a:p>
        </p:txBody>
      </p:sp>
      <p:sp>
        <p:nvSpPr>
          <p:cNvPr id="18440"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b="1">
                <a:solidFill>
                  <a:srgbClr val="000066"/>
                </a:solidFill>
                <a:ea typeface="华文行楷" pitchFamily="2" charset="-122"/>
                <a:cs typeface="方正行楷简体"/>
              </a:rPr>
              <a:t>中国汽车工程研究院股份有限公司   </a:t>
            </a:r>
            <a:r>
              <a:rPr lang="en-US" altLang="zh-CN" b="1">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6047" r:id="rId1"/>
    <p:sldLayoutId id="2147486048" r:id="rId2"/>
    <p:sldLayoutId id="2147486049" r:id="rId3"/>
    <p:sldLayoutId id="2147486050" r:id="rId4"/>
    <p:sldLayoutId id="2147486051" r:id="rId5"/>
    <p:sldLayoutId id="2147486052" r:id="rId6"/>
    <p:sldLayoutId id="2147486053" r:id="rId7"/>
    <p:sldLayoutId id="2147486054" r:id="rId8"/>
    <p:sldLayoutId id="2147486055" r:id="rId9"/>
    <p:sldLayoutId id="2147486056" r:id="rId10"/>
    <p:sldLayoutId id="2147486057" r:id="rId11"/>
    <p:sldLayoutId id="2147486058" r:id="rId12"/>
    <p:sldLayoutId id="2147486059" r:id="rId13"/>
    <p:sldLayoutId id="2147486060" r:id="rId14"/>
    <p:sldLayoutId id="2147486104"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a:defRPr/>
            </a:pPr>
            <a:fld id="{10C594C9-B5ED-46D1-BD7A-19A3036C3DD4}" type="slidenum">
              <a:rPr lang="en-US" altLang="zh-CN"/>
              <a:pPr>
                <a:defRPr/>
              </a:pPr>
              <a:t>‹#›</a:t>
            </a:fld>
            <a:endParaRPr lang="en-US" altLang="zh-CN"/>
          </a:p>
        </p:txBody>
      </p:sp>
      <p:sp>
        <p:nvSpPr>
          <p:cNvPr id="20484" name="Rectangle 7"/>
          <p:cNvSpPr>
            <a:spLocks noChangeArrowheads="1"/>
          </p:cNvSpPr>
          <p:nvPr/>
        </p:nvSpPr>
        <p:spPr bwMode="auto">
          <a:xfrm>
            <a:off x="-4763" y="6381750"/>
            <a:ext cx="9144001"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000000"/>
              </a:solidFill>
              <a:latin typeface="Verdana" pitchFamily="34" charset="0"/>
            </a:endParaRPr>
          </a:p>
        </p:txBody>
      </p:sp>
      <p:sp>
        <p:nvSpPr>
          <p:cNvPr id="20485" name="Rectangle 8"/>
          <p:cNvSpPr>
            <a:spLocks noChangeArrowheads="1"/>
          </p:cNvSpPr>
          <p:nvPr/>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0000"/>
              </a:solidFill>
              <a:latin typeface="Verdana" pitchFamily="34" charset="0"/>
            </a:endParaRPr>
          </a:p>
        </p:txBody>
      </p:sp>
      <p:pic>
        <p:nvPicPr>
          <p:cNvPr id="4102" name="Picture 72" descr="图片1 拷贝"/>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51"/>
          <p:cNvSpPr>
            <a:spLocks noChangeArrowheads="1"/>
          </p:cNvSpPr>
          <p:nvPr/>
        </p:nvSpPr>
        <p:spPr bwMode="auto">
          <a:xfrm>
            <a:off x="785813" y="214313"/>
            <a:ext cx="54467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 hangingPunct="1">
              <a:defRPr/>
            </a:pPr>
            <a:endParaRPr lang="en-US" altLang="zh-CN" sz="3600" b="1" smtClean="0">
              <a:solidFill>
                <a:srgbClr val="800000"/>
              </a:solidFill>
              <a:latin typeface="黑体" pitchFamily="49" charset="-122"/>
              <a:ea typeface="黑体" pitchFamily="49" charset="-122"/>
            </a:endParaRPr>
          </a:p>
        </p:txBody>
      </p:sp>
      <p:sp>
        <p:nvSpPr>
          <p:cNvPr id="20488"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b="1" smtClean="0">
                <a:solidFill>
                  <a:srgbClr val="000066"/>
                </a:solidFill>
                <a:ea typeface="华文行楷" pitchFamily="2" charset="-122"/>
                <a:cs typeface="方正行楷简体"/>
              </a:rPr>
              <a:t>中国汽车工程研究院股份有限公司   </a:t>
            </a:r>
            <a:r>
              <a:rPr lang="en-US" altLang="zh-CN" b="1" smtClean="0">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6061" r:id="rId1"/>
    <p:sldLayoutId id="2147486062" r:id="rId2"/>
    <p:sldLayoutId id="2147486063" r:id="rId3"/>
    <p:sldLayoutId id="2147486064" r:id="rId4"/>
    <p:sldLayoutId id="2147486065" r:id="rId5"/>
    <p:sldLayoutId id="2147486066" r:id="rId6"/>
    <p:sldLayoutId id="2147486067" r:id="rId7"/>
    <p:sldLayoutId id="2147486068" r:id="rId8"/>
    <p:sldLayoutId id="2147486069" r:id="rId9"/>
    <p:sldLayoutId id="2147486070" r:id="rId10"/>
    <p:sldLayoutId id="2147486071" r:id="rId11"/>
    <p:sldLayoutId id="2147486072" r:id="rId12"/>
    <p:sldLayoutId id="2147486073" r:id="rId13"/>
    <p:sldLayoutId id="2147486074"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C4580E20-93DA-45A2-AAE3-3EDB41F06012}" type="slidenum">
              <a:rPr lang="zh-CN" altLang="en-US"/>
              <a:pPr>
                <a:defRPr/>
              </a:pPr>
              <a:t>‹#›</a:t>
            </a:fld>
            <a:endParaRPr lang="zh-CN" altLang="en-US"/>
          </a:p>
        </p:txBody>
      </p:sp>
      <p:sp>
        <p:nvSpPr>
          <p:cNvPr id="18436" name="Rectangle 7"/>
          <p:cNvSpPr>
            <a:spLocks noChangeArrowheads="1"/>
          </p:cNvSpPr>
          <p:nvPr/>
        </p:nvSpPr>
        <p:spPr bwMode="auto">
          <a:xfrm>
            <a:off x="-4763" y="6381750"/>
            <a:ext cx="9144001"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000000"/>
              </a:solidFill>
              <a:latin typeface="Verdana" pitchFamily="34" charset="0"/>
            </a:endParaRPr>
          </a:p>
        </p:txBody>
      </p:sp>
      <p:sp>
        <p:nvSpPr>
          <p:cNvPr id="18437" name="Rectangle 8"/>
          <p:cNvSpPr>
            <a:spLocks noChangeArrowheads="1"/>
          </p:cNvSpPr>
          <p:nvPr/>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FF0000"/>
              </a:solidFill>
              <a:latin typeface="Verdana" pitchFamily="34" charset="0"/>
            </a:endParaRPr>
          </a:p>
        </p:txBody>
      </p:sp>
      <p:pic>
        <p:nvPicPr>
          <p:cNvPr id="5126" name="Picture 72" descr="图片1 拷贝"/>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51"/>
          <p:cNvSpPr>
            <a:spLocks noChangeArrowheads="1"/>
          </p:cNvSpPr>
          <p:nvPr/>
        </p:nvSpPr>
        <p:spPr bwMode="auto">
          <a:xfrm>
            <a:off x="785813" y="214313"/>
            <a:ext cx="54467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 hangingPunct="1">
              <a:defRPr/>
            </a:pPr>
            <a:endParaRPr lang="en-US" altLang="zh-CN" sz="3600" b="1">
              <a:solidFill>
                <a:srgbClr val="800000"/>
              </a:solidFill>
              <a:latin typeface="黑体" pitchFamily="49" charset="-122"/>
              <a:ea typeface="黑体" pitchFamily="49" charset="-122"/>
            </a:endParaRPr>
          </a:p>
        </p:txBody>
      </p:sp>
      <p:sp>
        <p:nvSpPr>
          <p:cNvPr id="18440"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b="1">
                <a:solidFill>
                  <a:srgbClr val="000066"/>
                </a:solidFill>
                <a:ea typeface="华文行楷" pitchFamily="2" charset="-122"/>
                <a:cs typeface="方正行楷简体"/>
              </a:rPr>
              <a:t>中国汽车工程研究院股份有限公司   </a:t>
            </a:r>
            <a:r>
              <a:rPr lang="en-US" altLang="zh-CN" b="1">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6075" r:id="rId1"/>
    <p:sldLayoutId id="2147486076" r:id="rId2"/>
    <p:sldLayoutId id="2147486077" r:id="rId3"/>
    <p:sldLayoutId id="2147486078" r:id="rId4"/>
    <p:sldLayoutId id="2147486079" r:id="rId5"/>
    <p:sldLayoutId id="2147486080" r:id="rId6"/>
    <p:sldLayoutId id="2147486081" r:id="rId7"/>
    <p:sldLayoutId id="2147486082" r:id="rId8"/>
    <p:sldLayoutId id="2147486083" r:id="rId9"/>
    <p:sldLayoutId id="2147486084" r:id="rId10"/>
    <p:sldLayoutId id="2147486085" r:id="rId11"/>
    <p:sldLayoutId id="2147486086" r:id="rId12"/>
    <p:sldLayoutId id="2147486087" r:id="rId13"/>
    <p:sldLayoutId id="2147486088" r:id="rId14"/>
    <p:sldLayoutId id="2147486105"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6804025" y="6381750"/>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defRPr>
            </a:lvl1pPr>
          </a:lstStyle>
          <a:p>
            <a:pPr>
              <a:defRPr/>
            </a:pPr>
            <a:fld id="{124AA940-8481-4EA2-AF1E-50626F67B751}" type="slidenum">
              <a:rPr lang="zh-CN" altLang="en-US"/>
              <a:pPr>
                <a:defRPr/>
              </a:pPr>
              <a:t>‹#›</a:t>
            </a:fld>
            <a:endParaRPr lang="zh-CN" altLang="en-US"/>
          </a:p>
        </p:txBody>
      </p:sp>
      <p:sp>
        <p:nvSpPr>
          <p:cNvPr id="18436" name="Rectangle 7"/>
          <p:cNvSpPr>
            <a:spLocks noChangeArrowheads="1"/>
          </p:cNvSpPr>
          <p:nvPr/>
        </p:nvSpPr>
        <p:spPr bwMode="auto">
          <a:xfrm>
            <a:off x="-4763" y="6381750"/>
            <a:ext cx="9144001"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000000"/>
              </a:solidFill>
              <a:latin typeface="Verdana" pitchFamily="34" charset="0"/>
            </a:endParaRPr>
          </a:p>
        </p:txBody>
      </p:sp>
      <p:sp>
        <p:nvSpPr>
          <p:cNvPr id="18437" name="Rectangle 8"/>
          <p:cNvSpPr>
            <a:spLocks noChangeArrowheads="1"/>
          </p:cNvSpPr>
          <p:nvPr/>
        </p:nvSpPr>
        <p:spPr bwMode="auto">
          <a:xfrm>
            <a:off x="0" y="1042988"/>
            <a:ext cx="9144000" cy="73025"/>
          </a:xfrm>
          <a:prstGeom prst="rect">
            <a:avLst/>
          </a:prstGeom>
          <a:gradFill rotWithShape="1">
            <a:gsLst>
              <a:gs pos="0">
                <a:srgbClr val="03D4A8"/>
              </a:gs>
              <a:gs pos="25000">
                <a:srgbClr val="21D6E0"/>
              </a:gs>
              <a:gs pos="75000">
                <a:srgbClr val="0087E6"/>
              </a:gs>
              <a:gs pos="100000">
                <a:srgbClr val="005CB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7" rIns="91432" bIns="45717"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zh-CN">
              <a:solidFill>
                <a:srgbClr val="FF0000"/>
              </a:solidFill>
              <a:latin typeface="Verdana" pitchFamily="34" charset="0"/>
            </a:endParaRPr>
          </a:p>
        </p:txBody>
      </p:sp>
      <p:pic>
        <p:nvPicPr>
          <p:cNvPr id="6150" name="Picture 72" descr="图片1 拷贝"/>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14313" y="1428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51"/>
          <p:cNvSpPr>
            <a:spLocks noChangeArrowheads="1"/>
          </p:cNvSpPr>
          <p:nvPr/>
        </p:nvSpPr>
        <p:spPr bwMode="auto">
          <a:xfrm>
            <a:off x="785813" y="214313"/>
            <a:ext cx="54467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 hangingPunct="1">
              <a:defRPr/>
            </a:pPr>
            <a:endParaRPr lang="en-US" altLang="zh-CN" sz="3600" b="1">
              <a:solidFill>
                <a:srgbClr val="800000"/>
              </a:solidFill>
              <a:latin typeface="黑体" pitchFamily="49" charset="-122"/>
              <a:ea typeface="黑体" pitchFamily="49" charset="-122"/>
            </a:endParaRPr>
          </a:p>
        </p:txBody>
      </p:sp>
      <p:sp>
        <p:nvSpPr>
          <p:cNvPr id="18440" name="Rectangle 4"/>
          <p:cNvSpPr>
            <a:spLocks noChangeArrowheads="1"/>
          </p:cNvSpPr>
          <p:nvPr/>
        </p:nvSpPr>
        <p:spPr bwMode="auto">
          <a:xfrm>
            <a:off x="4763" y="6443663"/>
            <a:ext cx="9144000" cy="4508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r>
              <a:rPr lang="zh-CN" altLang="en-US" b="1">
                <a:solidFill>
                  <a:srgbClr val="000066"/>
                </a:solidFill>
                <a:ea typeface="华文行楷" pitchFamily="2" charset="-122"/>
                <a:cs typeface="方正行楷简体"/>
              </a:rPr>
              <a:t>中国汽车工程研究院股份有限公司   </a:t>
            </a:r>
            <a:r>
              <a:rPr lang="en-US" altLang="zh-CN" b="1">
                <a:solidFill>
                  <a:srgbClr val="000066"/>
                </a:solidFill>
                <a:ea typeface="华文行楷" pitchFamily="2" charset="-122"/>
                <a:cs typeface="方正行楷简体"/>
              </a:rPr>
              <a:t>www.caeri.com.cn</a:t>
            </a:r>
          </a:p>
        </p:txBody>
      </p:sp>
    </p:spTree>
  </p:cSld>
  <p:clrMap bg1="lt1" tx1="dk1" bg2="lt2" tx2="dk2" accent1="accent1" accent2="accent2" accent3="accent3" accent4="accent4" accent5="accent5" accent6="accent6" hlink="hlink" folHlink="folHlink"/>
  <p:sldLayoutIdLst>
    <p:sldLayoutId id="2147486089" r:id="rId1"/>
    <p:sldLayoutId id="2147486090" r:id="rId2"/>
    <p:sldLayoutId id="2147486091" r:id="rId3"/>
    <p:sldLayoutId id="2147486092" r:id="rId4"/>
    <p:sldLayoutId id="2147486093" r:id="rId5"/>
    <p:sldLayoutId id="2147486094" r:id="rId6"/>
    <p:sldLayoutId id="2147486095" r:id="rId7"/>
    <p:sldLayoutId id="2147486096" r:id="rId8"/>
    <p:sldLayoutId id="2147486097" r:id="rId9"/>
    <p:sldLayoutId id="2147486098" r:id="rId10"/>
    <p:sldLayoutId id="2147486099" r:id="rId11"/>
    <p:sldLayoutId id="2147486100" r:id="rId12"/>
    <p:sldLayoutId id="2147486101" r:id="rId13"/>
    <p:sldLayoutId id="2147486102" r:id="rId14"/>
    <p:sldLayoutId id="2147486106" r:id="rId15"/>
    <p:sldLayoutId id="2147486107" r:id="rId16"/>
    <p:sldLayoutId id="2147486108" r:id="rId17"/>
    <p:sldLayoutId id="2147486109" r:id="rId18"/>
    <p:sldLayoutId id="2147486110" r:id="rId19"/>
    <p:sldLayoutId id="2147486111" r:id="rId20"/>
    <p:sldLayoutId id="2147486112" r:id="rId21"/>
    <p:sldLayoutId id="2147486113" r:id="rId22"/>
    <p:sldLayoutId id="2147486114" r:id="rId23"/>
    <p:sldLayoutId id="2147486115" r:id="rId24"/>
    <p:sldLayoutId id="2147486116" r:id="rId25"/>
    <p:sldLayoutId id="2147486117" r:id="rId26"/>
    <p:sldLayoutId id="2147486118" r:id="rId27"/>
    <p:sldLayoutId id="2147486121" r:id="rId28"/>
    <p:sldLayoutId id="2147486122" r:id="rId29"/>
    <p:sldLayoutId id="2147486123" r:id="rId30"/>
    <p:sldLayoutId id="2147486124" r:id="rId31"/>
    <p:sldLayoutId id="2147486125" r:id="rId32"/>
    <p:sldLayoutId id="2147486126" r:id="rId33"/>
    <p:sldLayoutId id="2147486127" r:id="rId34"/>
    <p:sldLayoutId id="2147486128" r:id="rId35"/>
    <p:sldLayoutId id="2147486129" r:id="rId36"/>
    <p:sldLayoutId id="2147486130" r:id="rId37"/>
    <p:sldLayoutId id="2147486131" r:id="rId38"/>
    <p:sldLayoutId id="2147486132" r:id="rId39"/>
    <p:sldLayoutId id="2147486133" r:id="rId40"/>
    <p:sldLayoutId id="2147486134" r:id="rId41"/>
    <p:sldLayoutId id="2147486135" r:id="rId42"/>
    <p:sldLayoutId id="2147486136" r:id="rId43"/>
    <p:sldLayoutId id="2147486137" r:id="rId44"/>
    <p:sldLayoutId id="2147486138" r:id="rId45"/>
    <p:sldLayoutId id="2147486139" r:id="rId46"/>
    <p:sldLayoutId id="2147486140" r:id="rId47"/>
    <p:sldLayoutId id="2147486141" r:id="rId48"/>
    <p:sldLayoutId id="2147486142" r:id="rId49"/>
    <p:sldLayoutId id="2147486143" r:id="rId50"/>
    <p:sldLayoutId id="2147486144" r:id="rId51"/>
    <p:sldLayoutId id="2147486145" r:id="rId52"/>
    <p:sldLayoutId id="2147486146" r:id="rId53"/>
    <p:sldLayoutId id="2147486147" r:id="rId54"/>
    <p:sldLayoutId id="2147486148" r:id="rId55"/>
    <p:sldLayoutId id="2147486149" r:id="rId56"/>
    <p:sldLayoutId id="2147486150" r:id="rId5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7.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Layout" Target="../slideLayouts/slideLayout7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7.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6.bin"/><Relationship Id="rId10" Type="http://schemas.openxmlformats.org/officeDocument/2006/relationships/image" Target="../media/image37.wmf"/><Relationship Id="rId4" Type="http://schemas.openxmlformats.org/officeDocument/2006/relationships/image" Target="../media/image34.emf"/><Relationship Id="rId9"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7.xml"/><Relationship Id="rId1" Type="http://schemas.openxmlformats.org/officeDocument/2006/relationships/vmlDrawing" Target="../drawings/vmlDrawing5.vml"/><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72.xml"/><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xml"/><Relationship Id="rId1" Type="http://schemas.openxmlformats.org/officeDocument/2006/relationships/slideLayout" Target="../slideLayouts/slideLayout72.xml"/><Relationship Id="rId5" Type="http://schemas.openxmlformats.org/officeDocument/2006/relationships/image" Target="../media/image46.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72.xml"/><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7.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1.bin"/><Relationship Id="rId4" Type="http://schemas.openxmlformats.org/officeDocument/2006/relationships/image" Target="../media/image51.emf"/></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2.xml"/><Relationship Id="rId1" Type="http://schemas.openxmlformats.org/officeDocument/2006/relationships/vmlDrawing" Target="../drawings/vmlDrawing7.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7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emf"/><Relationship Id="rId2" Type="http://schemas.openxmlformats.org/officeDocument/2006/relationships/slideLayout" Target="../slideLayouts/slideLayout7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7.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Layout" Target="../slideLayouts/slideLayout7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6063"/>
            <a:ext cx="9144000"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标题 1"/>
          <p:cNvSpPr txBox="1">
            <a:spLocks/>
          </p:cNvSpPr>
          <p:nvPr/>
        </p:nvSpPr>
        <p:spPr>
          <a:xfrm>
            <a:off x="2555776" y="1359818"/>
            <a:ext cx="7772400" cy="81466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a:lstStyle>
          <a:p>
            <a:pPr algn="l">
              <a:defRPr/>
            </a:pPr>
            <a:r>
              <a:rPr lang="en-US" altLang="zh-CN" sz="3600" b="1" kern="0" dirty="0" smtClean="0">
                <a:latin typeface="华文楷体" panose="02010600040101010101" pitchFamily="2" charset="-122"/>
                <a:ea typeface="华文楷体" panose="02010600040101010101" pitchFamily="2" charset="-122"/>
              </a:rPr>
              <a:t>EMC</a:t>
            </a:r>
            <a:r>
              <a:rPr lang="zh-CN" altLang="en-US" sz="3600" b="1" kern="0" dirty="0" smtClean="0">
                <a:latin typeface="华文楷体" panose="02010600040101010101" pitchFamily="2" charset="-122"/>
                <a:ea typeface="华文楷体" panose="02010600040101010101" pitchFamily="2" charset="-122"/>
              </a:rPr>
              <a:t>基础理论知识</a:t>
            </a:r>
            <a:endParaRPr lang="en-US" altLang="zh-CN" sz="3600" b="1" kern="0" dirty="0">
              <a:latin typeface="华文楷体" panose="02010600040101010101" pitchFamily="2" charset="-122"/>
              <a:ea typeface="华文楷体" panose="02010600040101010101" pitchFamily="2" charset="-122"/>
            </a:endParaRPr>
          </a:p>
        </p:txBody>
      </p:sp>
      <p:sp>
        <p:nvSpPr>
          <p:cNvPr id="7" name="副标题 2"/>
          <p:cNvSpPr txBox="1">
            <a:spLocks/>
          </p:cNvSpPr>
          <p:nvPr/>
        </p:nvSpPr>
        <p:spPr>
          <a:xfrm>
            <a:off x="1374775" y="3009900"/>
            <a:ext cx="6400800" cy="1752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FontTx/>
              <a:buNone/>
              <a:defRPr/>
            </a:pPr>
            <a:r>
              <a:rPr lang="zh-CN" altLang="en-US" sz="2400" b="1" kern="0" dirty="0" smtClean="0">
                <a:latin typeface="华文楷体" panose="02010600040101010101" pitchFamily="2" charset="-122"/>
                <a:ea typeface="华文楷体" panose="02010600040101010101" pitchFamily="2" charset="-122"/>
              </a:rPr>
              <a:t>贾晋</a:t>
            </a:r>
            <a:endParaRPr lang="en-US" altLang="zh-CN" sz="2400" b="1" kern="0" dirty="0">
              <a:latin typeface="华文楷体" panose="02010600040101010101" pitchFamily="2" charset="-122"/>
              <a:ea typeface="华文楷体" panose="02010600040101010101" pitchFamily="2" charset="-122"/>
            </a:endParaRPr>
          </a:p>
          <a:p>
            <a:pPr marL="0" indent="0" algn="ctr">
              <a:buFontTx/>
              <a:buNone/>
              <a:defRPr/>
            </a:pPr>
            <a:r>
              <a:rPr lang="zh-CN" altLang="en-US" sz="2400" b="1" kern="0" dirty="0" smtClean="0">
                <a:latin typeface="华文楷体" panose="02010600040101010101" pitchFamily="2" charset="-122"/>
                <a:ea typeface="华文楷体" panose="02010600040101010101" pitchFamily="2" charset="-122"/>
              </a:rPr>
              <a:t>中国</a:t>
            </a:r>
            <a:r>
              <a:rPr lang="zh-CN" altLang="en-US" sz="2400" b="1" kern="0" dirty="0">
                <a:latin typeface="华文楷体" panose="02010600040101010101" pitchFamily="2" charset="-122"/>
                <a:ea typeface="华文楷体" panose="02010600040101010101" pitchFamily="2" charset="-122"/>
              </a:rPr>
              <a:t>汽车工程研究院</a:t>
            </a:r>
            <a:r>
              <a:rPr lang="en-US" altLang="zh-CN" sz="2400" b="1" kern="0" dirty="0" smtClean="0">
                <a:latin typeface="华文楷体" panose="02010600040101010101" pitchFamily="2" charset="-122"/>
                <a:ea typeface="华文楷体" panose="02010600040101010101" pitchFamily="2" charset="-122"/>
              </a:rPr>
              <a:t>EMC</a:t>
            </a:r>
            <a:r>
              <a:rPr lang="zh-CN" altLang="en-US" sz="2400" b="1" kern="0" dirty="0" smtClean="0">
                <a:latin typeface="华文楷体" panose="02010600040101010101" pitchFamily="2" charset="-122"/>
                <a:ea typeface="华文楷体" panose="02010600040101010101" pitchFamily="2" charset="-122"/>
              </a:rPr>
              <a:t>检测部</a:t>
            </a:r>
            <a:endParaRPr lang="en-US" altLang="zh-CN" sz="2400" b="1" kern="0" dirty="0" smtClean="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70"/>
    </mc:Choice>
    <mc:Fallback xmlns="">
      <p:transition spd="slow" advTm="67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1.5  </a:t>
            </a:r>
            <a:r>
              <a:rPr lang="zh-CN" altLang="en-US" sz="2400" b="1" kern="0" dirty="0" smtClean="0">
                <a:solidFill>
                  <a:srgbClr val="262626"/>
                </a:solidFill>
                <a:latin typeface="微软雅黑" pitchFamily="34" charset="-122"/>
                <a:ea typeface="微软雅黑" pitchFamily="34" charset="-122"/>
                <a:sym typeface="微软雅黑" pitchFamily="34" charset="-122"/>
              </a:rPr>
              <a:t>窄带与宽带</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844052"/>
            <a:ext cx="8136904" cy="3002052"/>
          </a:xfrm>
          <a:prstGeom prst="rect">
            <a:avLst/>
          </a:prstGeom>
        </p:spPr>
      </p:pic>
      <p:sp>
        <p:nvSpPr>
          <p:cNvPr id="5" name="矩形 4"/>
          <p:cNvSpPr/>
          <p:nvPr/>
        </p:nvSpPr>
        <p:spPr>
          <a:xfrm>
            <a:off x="1378054" y="4702887"/>
            <a:ext cx="2582758"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sym typeface="微软雅黑" pitchFamily="34" charset="-122"/>
              </a:rPr>
              <a:t>宽  带 干 扰 信 号 频 谱</a:t>
            </a:r>
            <a:endParaRPr lang="zh-CN" altLang="en-US" dirty="0"/>
          </a:p>
        </p:txBody>
      </p:sp>
      <p:sp>
        <p:nvSpPr>
          <p:cNvPr id="8" name="矩形 7"/>
          <p:cNvSpPr/>
          <p:nvPr/>
        </p:nvSpPr>
        <p:spPr>
          <a:xfrm>
            <a:off x="5740827" y="4730966"/>
            <a:ext cx="2582758"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sym typeface="微软雅黑" pitchFamily="34" charset="-122"/>
              </a:rPr>
              <a:t>窄  带 干 扰 信 号 频 谱</a:t>
            </a:r>
            <a:endParaRPr lang="zh-CN" altLang="en-US" dirty="0"/>
          </a:p>
        </p:txBody>
      </p:sp>
      <p:sp>
        <p:nvSpPr>
          <p:cNvPr id="10" name="矩形 9"/>
          <p:cNvSpPr/>
          <p:nvPr/>
        </p:nvSpPr>
        <p:spPr>
          <a:xfrm>
            <a:off x="908794" y="5283521"/>
            <a:ext cx="6473279"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t>窄带与宽带同时取决于信号与接收机的带宽</a:t>
            </a:r>
            <a:endParaRPr lang="en-US" altLang="zh-CN" dirty="0" smtClean="0"/>
          </a:p>
          <a:p>
            <a:pPr marL="285750" indent="-285750">
              <a:buFont typeface="Arial" panose="020B0604020202020204" pitchFamily="34" charset="0"/>
              <a:buChar char="•"/>
            </a:pPr>
            <a:r>
              <a:rPr lang="zh-CN" altLang="en-US" dirty="0" smtClean="0"/>
              <a:t>汽车典型的宽带信号：点火系统，有刷电机，继电器等；窄带信号：</a:t>
            </a:r>
            <a:r>
              <a:rPr lang="en-US" altLang="zh-CN" dirty="0" smtClean="0"/>
              <a:t>ECU</a:t>
            </a:r>
            <a:r>
              <a:rPr lang="zh-CN" altLang="en-US" dirty="0" smtClean="0"/>
              <a:t>，控制器，时钟信号等</a:t>
            </a:r>
            <a:endParaRPr lang="zh-CN" altLang="en-US" dirty="0"/>
          </a:p>
        </p:txBody>
      </p:sp>
    </p:spTree>
    <p:extLst>
      <p:ext uri="{BB962C8B-B14F-4D97-AF65-F5344CB8AC3E}">
        <p14:creationId xmlns:p14="http://schemas.microsoft.com/office/powerpoint/2010/main" val="2013284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1.5  </a:t>
            </a:r>
            <a:r>
              <a:rPr lang="zh-CN" altLang="en-US" sz="2400" b="1" kern="0" dirty="0" smtClean="0">
                <a:solidFill>
                  <a:srgbClr val="262626"/>
                </a:solidFill>
                <a:latin typeface="微软雅黑" pitchFamily="34" charset="-122"/>
                <a:ea typeface="微软雅黑" pitchFamily="34" charset="-122"/>
                <a:sym typeface="微软雅黑" pitchFamily="34" charset="-122"/>
              </a:rPr>
              <a:t>窄带与宽带</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6" name="图片 5"/>
          <p:cNvPicPr>
            <a:picLocks noChangeAspect="1"/>
          </p:cNvPicPr>
          <p:nvPr/>
        </p:nvPicPr>
        <p:blipFill rotWithShape="1">
          <a:blip r:embed="rId2"/>
          <a:srcRect t="29348"/>
          <a:stretch/>
        </p:blipFill>
        <p:spPr>
          <a:xfrm>
            <a:off x="971600" y="1967535"/>
            <a:ext cx="6650905" cy="3090994"/>
          </a:xfrm>
          <a:prstGeom prst="rect">
            <a:avLst/>
          </a:prstGeom>
        </p:spPr>
      </p:pic>
      <p:sp>
        <p:nvSpPr>
          <p:cNvPr id="15" name="矩形 14"/>
          <p:cNvSpPr/>
          <p:nvPr/>
        </p:nvSpPr>
        <p:spPr>
          <a:xfrm>
            <a:off x="1691680" y="5546448"/>
            <a:ext cx="5089855" cy="369332"/>
          </a:xfrm>
          <a:prstGeom prst="rect">
            <a:avLst/>
          </a:prstGeom>
        </p:spPr>
        <p:txBody>
          <a:bodyPr wrap="none">
            <a:spAutoFit/>
          </a:bodyPr>
          <a:lstStyle/>
          <a:p>
            <a:pPr marL="285750" indent="-285750">
              <a:buFont typeface="Arial" panose="020B0604020202020204" pitchFamily="34" charset="0"/>
              <a:buChar char="•"/>
            </a:pPr>
            <a:r>
              <a:rPr lang="zh-CN" altLang="en-US" dirty="0" smtClean="0"/>
              <a:t>图中有几种典型的干扰信号，主要可能来源？</a:t>
            </a:r>
            <a:endParaRPr lang="zh-CN" altLang="en-US" dirty="0"/>
          </a:p>
        </p:txBody>
      </p:sp>
      <p:sp>
        <p:nvSpPr>
          <p:cNvPr id="16" name="矩形 15"/>
          <p:cNvSpPr/>
          <p:nvPr/>
        </p:nvSpPr>
        <p:spPr>
          <a:xfrm>
            <a:off x="2987824" y="4926086"/>
            <a:ext cx="3065263" cy="307777"/>
          </a:xfrm>
          <a:prstGeom prst="rect">
            <a:avLst/>
          </a:prstGeom>
        </p:spPr>
        <p:txBody>
          <a:bodyPr wrap="none">
            <a:spAutoFit/>
          </a:bodyPr>
          <a:lstStyle/>
          <a:p>
            <a:r>
              <a:rPr lang="zh-CN" altLang="en-US" sz="1400" dirty="0" smtClean="0"/>
              <a:t>某汽车 </a:t>
            </a:r>
            <a:r>
              <a:rPr lang="en-US" altLang="zh-CN" sz="1400" dirty="0" smtClean="0"/>
              <a:t>GB 14023 </a:t>
            </a:r>
            <a:r>
              <a:rPr lang="zh-CN" altLang="en-US" sz="1400" dirty="0" smtClean="0"/>
              <a:t>的平均值测试频谱</a:t>
            </a:r>
            <a:endParaRPr lang="zh-CN" altLang="en-US" sz="1400" dirty="0"/>
          </a:p>
        </p:txBody>
      </p:sp>
    </p:spTree>
    <p:extLst>
      <p:ext uri="{BB962C8B-B14F-4D97-AF65-F5344CB8AC3E}">
        <p14:creationId xmlns:p14="http://schemas.microsoft.com/office/powerpoint/2010/main" val="3559901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1.6  </a:t>
            </a:r>
            <a:r>
              <a:rPr lang="zh-CN" altLang="en-US" sz="2400" b="1" kern="0" dirty="0" smtClean="0">
                <a:solidFill>
                  <a:srgbClr val="262626"/>
                </a:solidFill>
                <a:latin typeface="微软雅黑" pitchFamily="34" charset="-122"/>
                <a:ea typeface="微软雅黑" pitchFamily="34" charset="-122"/>
                <a:sym typeface="微软雅黑" pitchFamily="34" charset="-122"/>
              </a:rPr>
              <a:t>共模与差模</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cxnSp>
        <p:nvCxnSpPr>
          <p:cNvPr id="5" name="直接连接符 4"/>
          <p:cNvCxnSpPr/>
          <p:nvPr/>
        </p:nvCxnSpPr>
        <p:spPr>
          <a:xfrm>
            <a:off x="755576" y="3429000"/>
            <a:ext cx="20436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5576" y="3933056"/>
            <a:ext cx="20436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485342" y="3429000"/>
            <a:ext cx="5840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1485342" y="3933056"/>
            <a:ext cx="5840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左大括号 13"/>
          <p:cNvSpPr/>
          <p:nvPr/>
        </p:nvSpPr>
        <p:spPr>
          <a:xfrm>
            <a:off x="3050959" y="2458778"/>
            <a:ext cx="437963" cy="28083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506790" y="3024904"/>
            <a:ext cx="338554"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6" name="矩形 15"/>
          <p:cNvSpPr/>
          <p:nvPr/>
        </p:nvSpPr>
        <p:spPr>
          <a:xfrm>
            <a:off x="519644" y="3567391"/>
            <a:ext cx="338554"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17" name="直接连接符 16"/>
          <p:cNvCxnSpPr/>
          <p:nvPr/>
        </p:nvCxnSpPr>
        <p:spPr>
          <a:xfrm>
            <a:off x="4103812" y="2348880"/>
            <a:ext cx="204360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103812" y="2852936"/>
            <a:ext cx="204360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833578" y="2348880"/>
            <a:ext cx="58407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937760" y="2852936"/>
            <a:ext cx="624693" cy="45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919030" y="4725144"/>
            <a:ext cx="20436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19030" y="5229200"/>
            <a:ext cx="20436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648796" y="4725144"/>
            <a:ext cx="584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814406" y="5229200"/>
            <a:ext cx="4184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125615" y="1910020"/>
            <a:ext cx="372218"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D</a:t>
            </a:r>
            <a:endParaRPr lang="zh-CN" altLang="en-US" baseline="-25000" dirty="0">
              <a:latin typeface="Times New Roman" panose="02020603050405020304" pitchFamily="18" charset="0"/>
              <a:cs typeface="Times New Roman" panose="02020603050405020304" pitchFamily="18" charset="0"/>
            </a:endParaRPr>
          </a:p>
        </p:txBody>
      </p:sp>
      <p:sp>
        <p:nvSpPr>
          <p:cNvPr id="28" name="矩形 27"/>
          <p:cNvSpPr/>
          <p:nvPr/>
        </p:nvSpPr>
        <p:spPr>
          <a:xfrm>
            <a:off x="4939506" y="2483606"/>
            <a:ext cx="449162"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D</a:t>
            </a:r>
            <a:endParaRPr lang="zh-CN" altLang="en-US" baseline="-25000" dirty="0">
              <a:latin typeface="Times New Roman" panose="02020603050405020304" pitchFamily="18" charset="0"/>
              <a:cs typeface="Times New Roman" panose="02020603050405020304" pitchFamily="18" charset="0"/>
            </a:endParaRPr>
          </a:p>
        </p:txBody>
      </p:sp>
      <p:sp>
        <p:nvSpPr>
          <p:cNvPr id="30" name="矩形 29"/>
          <p:cNvSpPr/>
          <p:nvPr/>
        </p:nvSpPr>
        <p:spPr>
          <a:xfrm>
            <a:off x="4914397" y="4355812"/>
            <a:ext cx="402674"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C </a:t>
            </a:r>
            <a:endParaRPr lang="zh-CN" altLang="en-US" baseline="-25000" dirty="0">
              <a:latin typeface="Times New Roman" panose="02020603050405020304" pitchFamily="18" charset="0"/>
              <a:cs typeface="Times New Roman" panose="02020603050405020304" pitchFamily="18" charset="0"/>
            </a:endParaRPr>
          </a:p>
        </p:txBody>
      </p:sp>
      <p:sp>
        <p:nvSpPr>
          <p:cNvPr id="31" name="矩形 30"/>
          <p:cNvSpPr/>
          <p:nvPr/>
        </p:nvSpPr>
        <p:spPr>
          <a:xfrm>
            <a:off x="4914397" y="4863534"/>
            <a:ext cx="402674"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C </a:t>
            </a:r>
            <a:endParaRPr lang="zh-CN" altLang="en-US" baseline="-25000" dirty="0">
              <a:latin typeface="Times New Roman" panose="02020603050405020304" pitchFamily="18" charset="0"/>
              <a:cs typeface="Times New Roman" panose="02020603050405020304" pitchFamily="18" charset="0"/>
            </a:endParaRPr>
          </a:p>
        </p:txBody>
      </p:sp>
      <p:sp>
        <p:nvSpPr>
          <p:cNvPr id="33" name="矩形 32"/>
          <p:cNvSpPr/>
          <p:nvPr/>
        </p:nvSpPr>
        <p:spPr>
          <a:xfrm>
            <a:off x="132838" y="4298612"/>
            <a:ext cx="3262432" cy="1384995"/>
          </a:xfrm>
          <a:prstGeom prst="rect">
            <a:avLst/>
          </a:prstGeom>
        </p:spPr>
        <p:txBody>
          <a:bodyPr wrap="none">
            <a:spAutoFit/>
          </a:bodyPr>
          <a:lstStyle/>
          <a:p>
            <a:r>
              <a:rPr lang="zh-CN" altLang="en-US" sz="1200" dirty="0" smtClean="0"/>
              <a:t>任何一对电流信号可以看成两种信号的组合：</a:t>
            </a:r>
            <a:endParaRPr lang="en-US" altLang="zh-CN" sz="1200" dirty="0" smtClean="0"/>
          </a:p>
          <a:p>
            <a:endParaRPr lang="en-US" altLang="zh-CN" sz="1200" dirty="0"/>
          </a:p>
          <a:p>
            <a:r>
              <a:rPr lang="zh-CN" altLang="en-US" sz="1200" dirty="0"/>
              <a:t>幅</a:t>
            </a:r>
            <a:r>
              <a:rPr lang="zh-CN" altLang="en-US" sz="1200" dirty="0" smtClean="0"/>
              <a:t>值相同，相位相反的差模信号</a:t>
            </a:r>
            <a:endParaRPr lang="en-US" altLang="zh-CN" sz="1200" dirty="0" smtClean="0"/>
          </a:p>
          <a:p>
            <a:r>
              <a:rPr lang="zh-CN" altLang="en-US" sz="1200" dirty="0"/>
              <a:t>幅</a:t>
            </a:r>
            <a:r>
              <a:rPr lang="zh-CN" altLang="en-US" sz="1200" dirty="0" smtClean="0"/>
              <a:t>值与相位都相同的共模信号</a:t>
            </a:r>
            <a:endParaRPr lang="en-US" altLang="zh-CN" sz="1200" dirty="0" smtClean="0"/>
          </a:p>
          <a:p>
            <a:endParaRPr lang="en-US" altLang="zh-CN" sz="1200" dirty="0"/>
          </a:p>
          <a:p>
            <a:endParaRPr lang="en-US" altLang="zh-CN" sz="1200" dirty="0" smtClean="0"/>
          </a:p>
          <a:p>
            <a:endParaRPr lang="zh-CN" altLang="en-US" sz="1200" dirty="0"/>
          </a:p>
        </p:txBody>
      </p:sp>
      <p:sp>
        <p:nvSpPr>
          <p:cNvPr id="34" name="矩形 33"/>
          <p:cNvSpPr/>
          <p:nvPr/>
        </p:nvSpPr>
        <p:spPr>
          <a:xfrm>
            <a:off x="641064" y="5245715"/>
            <a:ext cx="1273105"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 = </a:t>
            </a:r>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C</a:t>
            </a:r>
            <a:r>
              <a:rPr lang="en-US" altLang="zh-CN" dirty="0" smtClean="0">
                <a:latin typeface="Times New Roman" panose="02020603050405020304" pitchFamily="18" charset="0"/>
                <a:cs typeface="Times New Roman" panose="02020603050405020304" pitchFamily="18" charset="0"/>
              </a:rPr>
              <a:t> + </a:t>
            </a:r>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D  </a:t>
            </a:r>
            <a:endParaRPr lang="zh-CN" altLang="en-US" baseline="-25000" dirty="0">
              <a:latin typeface="Times New Roman" panose="02020603050405020304" pitchFamily="18" charset="0"/>
              <a:cs typeface="Times New Roman" panose="02020603050405020304" pitchFamily="18" charset="0"/>
            </a:endParaRPr>
          </a:p>
        </p:txBody>
      </p:sp>
      <p:sp>
        <p:nvSpPr>
          <p:cNvPr id="35" name="矩形 34"/>
          <p:cNvSpPr/>
          <p:nvPr/>
        </p:nvSpPr>
        <p:spPr>
          <a:xfrm>
            <a:off x="587693" y="5668686"/>
            <a:ext cx="122020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2</a:t>
            </a:r>
            <a:r>
              <a:rPr lang="en-US" altLang="zh-CN" dirty="0" smtClean="0">
                <a:latin typeface="Times New Roman" panose="02020603050405020304" pitchFamily="18" charset="0"/>
                <a:cs typeface="Times New Roman" panose="02020603050405020304" pitchFamily="18" charset="0"/>
              </a:rPr>
              <a:t> = </a:t>
            </a:r>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C</a:t>
            </a:r>
            <a:r>
              <a:rPr lang="en-US" altLang="zh-CN" dirty="0" smtClean="0">
                <a:latin typeface="Times New Roman" panose="02020603050405020304" pitchFamily="18" charset="0"/>
                <a:cs typeface="Times New Roman" panose="02020603050405020304" pitchFamily="18" charset="0"/>
              </a:rPr>
              <a:t> - </a:t>
            </a:r>
            <a:r>
              <a:rPr lang="en-US" altLang="zh-CN" i="1" dirty="0" smtClean="0">
                <a:latin typeface="Times New Roman" panose="02020603050405020304" pitchFamily="18" charset="0"/>
                <a:cs typeface="Times New Roman" panose="02020603050405020304" pitchFamily="18" charset="0"/>
              </a:rPr>
              <a:t>I</a:t>
            </a:r>
            <a:r>
              <a:rPr lang="en-US" altLang="zh-CN" baseline="-25000" dirty="0" smtClean="0">
                <a:latin typeface="Times New Roman" panose="02020603050405020304" pitchFamily="18" charset="0"/>
                <a:cs typeface="Times New Roman" panose="02020603050405020304" pitchFamily="18" charset="0"/>
              </a:rPr>
              <a:t>D  </a:t>
            </a:r>
            <a:endParaRPr lang="zh-CN" altLang="en-US" baseline="-25000" dirty="0">
              <a:latin typeface="Times New Roman" panose="02020603050405020304" pitchFamily="18" charset="0"/>
              <a:cs typeface="Times New Roman" panose="02020603050405020304" pitchFamily="18" charset="0"/>
            </a:endParaRPr>
          </a:p>
        </p:txBody>
      </p:sp>
      <p:sp>
        <p:nvSpPr>
          <p:cNvPr id="36" name="矩形 35"/>
          <p:cNvSpPr/>
          <p:nvPr/>
        </p:nvSpPr>
        <p:spPr>
          <a:xfrm>
            <a:off x="6286031" y="2348927"/>
            <a:ext cx="1107996"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差</a:t>
            </a:r>
            <a:r>
              <a:rPr lang="zh-CN" altLang="en-US" dirty="0" smtClean="0">
                <a:latin typeface="Times New Roman" panose="02020603050405020304" pitchFamily="18" charset="0"/>
                <a:cs typeface="Times New Roman" panose="02020603050405020304" pitchFamily="18" charset="0"/>
              </a:rPr>
              <a:t>模信号</a:t>
            </a:r>
            <a:endParaRPr lang="zh-CN" altLang="en-US"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6172565" y="4725888"/>
            <a:ext cx="1107996" cy="369332"/>
          </a:xfrm>
          <a:prstGeom prst="rect">
            <a:avLst/>
          </a:prstGeom>
        </p:spPr>
        <p:txBody>
          <a:bodyPr wrap="none">
            <a:spAutoFit/>
          </a:bodyPr>
          <a:lstStyle/>
          <a:p>
            <a:r>
              <a:rPr lang="zh-CN" altLang="en-US" dirty="0" smtClean="0">
                <a:latin typeface="Times New Roman" panose="02020603050405020304" pitchFamily="18" charset="0"/>
                <a:cs typeface="Times New Roman" panose="02020603050405020304" pitchFamily="18" charset="0"/>
              </a:rPr>
              <a:t>共模信号</a:t>
            </a:r>
            <a:endParaRPr lang="zh-CN" altLang="en-US" baseline="-25000" dirty="0">
              <a:latin typeface="Times New Roman" panose="02020603050405020304" pitchFamily="18" charset="0"/>
              <a:cs typeface="Times New Roman" panose="02020603050405020304" pitchFamily="18" charset="0"/>
            </a:endParaRPr>
          </a:p>
        </p:txBody>
      </p:sp>
      <p:sp>
        <p:nvSpPr>
          <p:cNvPr id="38" name="矩形 37"/>
          <p:cNvSpPr/>
          <p:nvPr/>
        </p:nvSpPr>
        <p:spPr>
          <a:xfrm>
            <a:off x="3004251" y="5529971"/>
            <a:ext cx="4826803" cy="830997"/>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latin typeface="Times New Roman" panose="02020603050405020304" pitchFamily="18" charset="0"/>
                <a:cs typeface="Times New Roman" panose="02020603050405020304" pitchFamily="18" charset="0"/>
              </a:rPr>
              <a:t>差模与共模信号以奇模态与偶模态传输</a:t>
            </a:r>
            <a:endParaRPr lang="en-US" altLang="zh-CN" sz="1600" dirty="0" smtClean="0">
              <a:latin typeface="Times New Roman" panose="02020603050405020304" pitchFamily="18" charset="0"/>
              <a:cs typeface="Times New Roman" panose="02020603050405020304" pitchFamily="18" charset="0"/>
            </a:endParaRPr>
          </a:p>
          <a:p>
            <a:endParaRPr lang="en-US" altLang="zh-CN"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多导体</a:t>
            </a:r>
            <a:r>
              <a:rPr lang="zh-CN" altLang="en-US" sz="1600" dirty="0" smtClean="0">
                <a:latin typeface="Times New Roman" panose="02020603050405020304" pitchFamily="18" charset="0"/>
                <a:cs typeface="Times New Roman" panose="02020603050405020304" pitchFamily="18" charset="0"/>
              </a:rPr>
              <a:t>传输线多模态传输</a:t>
            </a:r>
            <a:endParaRPr lang="zh-CN" altLang="en-US" sz="1600" dirty="0">
              <a:latin typeface="Times New Roman" panose="02020603050405020304" pitchFamily="18" charset="0"/>
              <a:cs typeface="Times New Roman" panose="02020603050405020304" pitchFamily="18" charset="0"/>
            </a:endParaRPr>
          </a:p>
        </p:txBody>
      </p:sp>
      <p:sp>
        <p:nvSpPr>
          <p:cNvPr id="41" name="矩形 40"/>
          <p:cNvSpPr/>
          <p:nvPr/>
        </p:nvSpPr>
        <p:spPr>
          <a:xfrm>
            <a:off x="4784197" y="3226622"/>
            <a:ext cx="415498" cy="584775"/>
          </a:xfrm>
          <a:prstGeom prst="rect">
            <a:avLst/>
          </a:prstGeom>
        </p:spPr>
        <p:txBody>
          <a:bodyPr wrap="none">
            <a:spAutoFit/>
          </a:bodyPr>
          <a:lstStyle/>
          <a:p>
            <a:r>
              <a:rPr lang="en-US" altLang="zh-CN" sz="4800" baseline="-25000" dirty="0" smtClean="0">
                <a:latin typeface="Times New Roman" panose="02020603050405020304" pitchFamily="18" charset="0"/>
                <a:cs typeface="Times New Roman" panose="02020603050405020304" pitchFamily="18" charset="0"/>
              </a:rPr>
              <a:t>+</a:t>
            </a:r>
            <a:endParaRPr lang="zh-CN" altLang="en-US" sz="48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7336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1.6  </a:t>
            </a:r>
            <a:r>
              <a:rPr lang="zh-CN" altLang="en-US" sz="2400" b="1" kern="0" dirty="0" smtClean="0">
                <a:solidFill>
                  <a:srgbClr val="262626"/>
                </a:solidFill>
                <a:latin typeface="微软雅黑" pitchFamily="34" charset="-122"/>
                <a:ea typeface="微软雅黑" pitchFamily="34" charset="-122"/>
                <a:sym typeface="微软雅黑" pitchFamily="34" charset="-122"/>
              </a:rPr>
              <a:t>共模与差模</a:t>
            </a:r>
            <a:r>
              <a:rPr lang="en-US" altLang="zh-CN" sz="2400" b="1" kern="0" dirty="0" smtClean="0">
                <a:solidFill>
                  <a:srgbClr val="262626"/>
                </a:solidFill>
                <a:latin typeface="微软雅黑" pitchFamily="34" charset="-122"/>
                <a:ea typeface="微软雅黑" pitchFamily="34" charset="-122"/>
                <a:sym typeface="微软雅黑" pitchFamily="34" charset="-122"/>
              </a:rPr>
              <a:t>—</a:t>
            </a:r>
            <a:r>
              <a:rPr lang="zh-CN" altLang="en-US" sz="2400" b="1" kern="0" dirty="0" smtClean="0">
                <a:solidFill>
                  <a:srgbClr val="262626"/>
                </a:solidFill>
                <a:latin typeface="微软雅黑" pitchFamily="34" charset="-122"/>
                <a:ea typeface="微软雅黑" pitchFamily="34" charset="-122"/>
                <a:sym typeface="微软雅黑" pitchFamily="34" charset="-122"/>
              </a:rPr>
              <a:t>差分信号举例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94959421"/>
              </p:ext>
            </p:extLst>
          </p:nvPr>
        </p:nvGraphicFramePr>
        <p:xfrm>
          <a:off x="2184167" y="1945726"/>
          <a:ext cx="5564038" cy="2016224"/>
        </p:xfrm>
        <a:graphic>
          <a:graphicData uri="http://schemas.openxmlformats.org/presentationml/2006/ole">
            <mc:AlternateContent xmlns:mc="http://schemas.openxmlformats.org/markup-compatibility/2006">
              <mc:Choice xmlns:v="urn:schemas-microsoft-com:vml" Requires="v">
                <p:oleObj spid="_x0000_s29774" name="Visio" r:id="rId3" imgW="4007516" imgH="1865098" progId="Visio.Drawing.11">
                  <p:embed/>
                </p:oleObj>
              </mc:Choice>
              <mc:Fallback>
                <p:oleObj name="Visio" r:id="rId3" imgW="4007516" imgH="186509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167" y="1945726"/>
                        <a:ext cx="5564038" cy="2016224"/>
                      </a:xfrm>
                      <a:prstGeom prst="rect">
                        <a:avLst/>
                      </a:prstGeom>
                      <a:noFill/>
                    </p:spPr>
                  </p:pic>
                </p:oleObj>
              </mc:Fallback>
            </mc:AlternateContent>
          </a:graphicData>
        </a:graphic>
      </p:graphicFrame>
      <p:pic>
        <p:nvPicPr>
          <p:cNvPr id="29704" name="Picture 8" descr="volt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334" y="4126479"/>
            <a:ext cx="3811478" cy="194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descr="current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420"/>
          <a:stretch/>
        </p:blipFill>
        <p:spPr bwMode="auto">
          <a:xfrm>
            <a:off x="4010010" y="4126479"/>
            <a:ext cx="4459570" cy="204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937672" y="6096059"/>
            <a:ext cx="2492990" cy="276999"/>
          </a:xfrm>
          <a:prstGeom prst="rect">
            <a:avLst/>
          </a:prstGeom>
        </p:spPr>
        <p:txBody>
          <a:bodyPr wrap="none">
            <a:spAutoFit/>
          </a:bodyPr>
          <a:lstStyle/>
          <a:p>
            <a:r>
              <a:rPr lang="zh-CN" altLang="en-US" sz="1200" dirty="0" smtClean="0"/>
              <a:t>差分信号及其时延导致的共模电压</a:t>
            </a:r>
            <a:endParaRPr lang="zh-CN" altLang="en-US" sz="1200" dirty="0"/>
          </a:p>
        </p:txBody>
      </p:sp>
      <p:sp>
        <p:nvSpPr>
          <p:cNvPr id="13" name="矩形 12"/>
          <p:cNvSpPr/>
          <p:nvPr/>
        </p:nvSpPr>
        <p:spPr>
          <a:xfrm>
            <a:off x="5292080" y="6085925"/>
            <a:ext cx="1261884" cy="276999"/>
          </a:xfrm>
          <a:prstGeom prst="rect">
            <a:avLst/>
          </a:prstGeom>
        </p:spPr>
        <p:txBody>
          <a:bodyPr wrap="none">
            <a:spAutoFit/>
          </a:bodyPr>
          <a:lstStyle/>
          <a:p>
            <a:r>
              <a:rPr lang="zh-CN" altLang="en-US" sz="1200" dirty="0" smtClean="0"/>
              <a:t>差模与共模电流</a:t>
            </a:r>
            <a:endParaRPr lang="zh-CN" altLang="en-US" sz="1200" dirty="0"/>
          </a:p>
        </p:txBody>
      </p:sp>
      <p:cxnSp>
        <p:nvCxnSpPr>
          <p:cNvPr id="12" name="直接箭头连接符 11"/>
          <p:cNvCxnSpPr/>
          <p:nvPr/>
        </p:nvCxnSpPr>
        <p:spPr>
          <a:xfrm>
            <a:off x="4462130" y="256490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4477742" y="2876707"/>
            <a:ext cx="1117981" cy="6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932686" y="2500657"/>
            <a:ext cx="359394" cy="369332"/>
          </a:xfrm>
          <a:prstGeom prst="rect">
            <a:avLst/>
          </a:prstGeom>
        </p:spPr>
        <p:txBody>
          <a:bodyPr wrap="none">
            <a:spAutoFit/>
          </a:bodyPr>
          <a:lstStyle/>
          <a:p>
            <a:r>
              <a:rPr lang="en-US" altLang="zh-CN" dirty="0" smtClean="0"/>
              <a:t>I</a:t>
            </a:r>
            <a:r>
              <a:rPr lang="en-US" altLang="zh-CN" baseline="-25000" dirty="0" smtClean="0"/>
              <a:t>D</a:t>
            </a:r>
            <a:endParaRPr lang="zh-CN" altLang="en-US" baseline="-25000" dirty="0"/>
          </a:p>
        </p:txBody>
      </p:sp>
      <p:cxnSp>
        <p:nvCxnSpPr>
          <p:cNvPr id="21" name="直接箭头连接符 20"/>
          <p:cNvCxnSpPr/>
          <p:nvPr/>
        </p:nvCxnSpPr>
        <p:spPr>
          <a:xfrm>
            <a:off x="5656215" y="2564904"/>
            <a:ext cx="1008112"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735739" y="2861346"/>
            <a:ext cx="1008112"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099336" y="3280957"/>
            <a:ext cx="7055" cy="308805"/>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64288" y="3373437"/>
            <a:ext cx="21778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167512" y="3442965"/>
            <a:ext cx="21778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724871" y="3373586"/>
            <a:ext cx="21778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724871" y="3442965"/>
            <a:ext cx="21778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7273180" y="3224751"/>
            <a:ext cx="0" cy="14868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273180" y="3442965"/>
            <a:ext cx="0" cy="2491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2842346" y="3221826"/>
            <a:ext cx="1462" cy="15161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2842346" y="3451788"/>
            <a:ext cx="0" cy="22089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4932686" y="3573954"/>
            <a:ext cx="658705" cy="1261"/>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2665003" y="3262046"/>
            <a:ext cx="10554" cy="410636"/>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125755" y="2507375"/>
            <a:ext cx="359394" cy="369332"/>
          </a:xfrm>
          <a:prstGeom prst="rect">
            <a:avLst/>
          </a:prstGeom>
        </p:spPr>
        <p:txBody>
          <a:bodyPr wrap="none">
            <a:spAutoFit/>
          </a:bodyPr>
          <a:lstStyle/>
          <a:p>
            <a:r>
              <a:rPr lang="en-US" altLang="zh-CN" dirty="0" smtClean="0"/>
              <a:t>I</a:t>
            </a:r>
            <a:r>
              <a:rPr lang="en-US" altLang="zh-CN" baseline="-25000" dirty="0" smtClean="0"/>
              <a:t>C</a:t>
            </a:r>
            <a:endParaRPr lang="zh-CN" altLang="en-US" baseline="-25000" dirty="0"/>
          </a:p>
        </p:txBody>
      </p:sp>
      <p:sp>
        <p:nvSpPr>
          <p:cNvPr id="51" name="矩形 50"/>
          <p:cNvSpPr/>
          <p:nvPr/>
        </p:nvSpPr>
        <p:spPr>
          <a:xfrm>
            <a:off x="6657868" y="3225345"/>
            <a:ext cx="359394" cy="369332"/>
          </a:xfrm>
          <a:prstGeom prst="rect">
            <a:avLst/>
          </a:prstGeom>
        </p:spPr>
        <p:txBody>
          <a:bodyPr wrap="none">
            <a:spAutoFit/>
          </a:bodyPr>
          <a:lstStyle/>
          <a:p>
            <a:r>
              <a:rPr lang="en-US" altLang="zh-CN" dirty="0" smtClean="0"/>
              <a:t>I</a:t>
            </a:r>
            <a:r>
              <a:rPr lang="en-US" altLang="zh-CN" baseline="-25000" dirty="0" smtClean="0"/>
              <a:t>C</a:t>
            </a:r>
            <a:endParaRPr lang="zh-CN" altLang="en-US" baseline="-25000" dirty="0"/>
          </a:p>
        </p:txBody>
      </p:sp>
      <p:sp>
        <p:nvSpPr>
          <p:cNvPr id="52" name="矩形 51"/>
          <p:cNvSpPr/>
          <p:nvPr/>
        </p:nvSpPr>
        <p:spPr>
          <a:xfrm>
            <a:off x="5058668" y="3204622"/>
            <a:ext cx="359394" cy="369332"/>
          </a:xfrm>
          <a:prstGeom prst="rect">
            <a:avLst/>
          </a:prstGeom>
        </p:spPr>
        <p:txBody>
          <a:bodyPr wrap="none">
            <a:spAutoFit/>
          </a:bodyPr>
          <a:lstStyle/>
          <a:p>
            <a:r>
              <a:rPr lang="en-US" altLang="zh-CN" dirty="0" smtClean="0"/>
              <a:t>I</a:t>
            </a:r>
            <a:r>
              <a:rPr lang="en-US" altLang="zh-CN" baseline="-25000" dirty="0" smtClean="0"/>
              <a:t>C</a:t>
            </a:r>
            <a:endParaRPr lang="zh-CN" altLang="en-US" baseline="-25000" dirty="0"/>
          </a:p>
        </p:txBody>
      </p:sp>
      <p:sp>
        <p:nvSpPr>
          <p:cNvPr id="53" name="矩形 52"/>
          <p:cNvSpPr/>
          <p:nvPr/>
        </p:nvSpPr>
        <p:spPr>
          <a:xfrm>
            <a:off x="2339386" y="3297631"/>
            <a:ext cx="359394" cy="369332"/>
          </a:xfrm>
          <a:prstGeom prst="rect">
            <a:avLst/>
          </a:prstGeom>
        </p:spPr>
        <p:txBody>
          <a:bodyPr wrap="none">
            <a:spAutoFit/>
          </a:bodyPr>
          <a:lstStyle/>
          <a:p>
            <a:r>
              <a:rPr lang="en-US" altLang="zh-CN" dirty="0" smtClean="0"/>
              <a:t>I</a:t>
            </a:r>
            <a:r>
              <a:rPr lang="en-US" altLang="zh-CN" baseline="-25000" dirty="0" smtClean="0"/>
              <a:t>C</a:t>
            </a:r>
            <a:endParaRPr lang="zh-CN" altLang="en-US" baseline="-25000" dirty="0"/>
          </a:p>
        </p:txBody>
      </p:sp>
      <p:cxnSp>
        <p:nvCxnSpPr>
          <p:cNvPr id="49" name="直接箭头连接符 48"/>
          <p:cNvCxnSpPr/>
          <p:nvPr/>
        </p:nvCxnSpPr>
        <p:spPr>
          <a:xfrm>
            <a:off x="3369567" y="2420888"/>
            <a:ext cx="576064" cy="0"/>
          </a:xfrm>
          <a:prstGeom prst="straightConnector1">
            <a:avLst/>
          </a:prstGeom>
          <a:ln w="222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433946" y="2966806"/>
            <a:ext cx="576064" cy="0"/>
          </a:xfrm>
          <a:prstGeom prst="straightConnector1">
            <a:avLst/>
          </a:prstGeom>
          <a:ln w="222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0616" y="1936576"/>
            <a:ext cx="453970" cy="369332"/>
          </a:xfrm>
          <a:prstGeom prst="rect">
            <a:avLst/>
          </a:prstGeom>
        </p:spPr>
        <p:txBody>
          <a:bodyPr wrap="none">
            <a:spAutoFit/>
          </a:bodyPr>
          <a:lstStyle/>
          <a:p>
            <a:r>
              <a:rPr lang="en-US" altLang="zh-CN" dirty="0" smtClean="0"/>
              <a:t>I</a:t>
            </a:r>
            <a:r>
              <a:rPr lang="en-US" altLang="zh-CN" baseline="-25000" dirty="0" smtClean="0"/>
              <a:t>BP</a:t>
            </a:r>
            <a:endParaRPr lang="zh-CN" altLang="en-US" baseline="-25000" dirty="0"/>
          </a:p>
        </p:txBody>
      </p:sp>
      <p:sp>
        <p:nvSpPr>
          <p:cNvPr id="58" name="矩形 57"/>
          <p:cNvSpPr/>
          <p:nvPr/>
        </p:nvSpPr>
        <p:spPr>
          <a:xfrm>
            <a:off x="3629780" y="2597474"/>
            <a:ext cx="479618" cy="369332"/>
          </a:xfrm>
          <a:prstGeom prst="rect">
            <a:avLst/>
          </a:prstGeom>
        </p:spPr>
        <p:txBody>
          <a:bodyPr wrap="none">
            <a:spAutoFit/>
          </a:bodyPr>
          <a:lstStyle/>
          <a:p>
            <a:r>
              <a:rPr lang="en-US" altLang="zh-CN" dirty="0" smtClean="0"/>
              <a:t>I</a:t>
            </a:r>
            <a:r>
              <a:rPr lang="en-US" altLang="zh-CN" baseline="-25000" dirty="0" smtClean="0"/>
              <a:t>BM</a:t>
            </a:r>
            <a:endParaRPr lang="zh-CN" altLang="en-US" baseline="-25000" dirty="0"/>
          </a:p>
        </p:txBody>
      </p:sp>
      <p:sp>
        <p:nvSpPr>
          <p:cNvPr id="59" name="矩形 58"/>
          <p:cNvSpPr/>
          <p:nvPr/>
        </p:nvSpPr>
        <p:spPr>
          <a:xfrm>
            <a:off x="600379" y="2551790"/>
            <a:ext cx="1800942" cy="369332"/>
          </a:xfrm>
          <a:prstGeom prst="rect">
            <a:avLst/>
          </a:prstGeom>
        </p:spPr>
        <p:txBody>
          <a:bodyPr wrap="none">
            <a:spAutoFit/>
          </a:bodyPr>
          <a:lstStyle/>
          <a:p>
            <a:r>
              <a:rPr lang="en-US" altLang="zh-CN" dirty="0" smtClean="0"/>
              <a:t>I</a:t>
            </a:r>
            <a:r>
              <a:rPr lang="en-US" altLang="zh-CN" baseline="-25000" dirty="0" smtClean="0"/>
              <a:t>D </a:t>
            </a:r>
            <a:r>
              <a:rPr lang="en-US" altLang="zh-CN" dirty="0" smtClean="0"/>
              <a:t>= </a:t>
            </a:r>
            <a:r>
              <a:rPr lang="en-US" altLang="zh-CN" dirty="0"/>
              <a:t>(</a:t>
            </a:r>
            <a:r>
              <a:rPr lang="en-US" altLang="zh-CN" dirty="0" smtClean="0"/>
              <a:t>I</a:t>
            </a:r>
            <a:r>
              <a:rPr lang="en-US" altLang="zh-CN" baseline="-25000" dirty="0" smtClean="0"/>
              <a:t>BP</a:t>
            </a:r>
            <a:r>
              <a:rPr lang="en-US" altLang="zh-CN" dirty="0" smtClean="0"/>
              <a:t> - I</a:t>
            </a:r>
            <a:r>
              <a:rPr lang="en-US" altLang="zh-CN" baseline="-25000" dirty="0" smtClean="0"/>
              <a:t>BM</a:t>
            </a:r>
            <a:r>
              <a:rPr lang="en-US" altLang="zh-CN" dirty="0" smtClean="0"/>
              <a:t>)/2</a:t>
            </a:r>
            <a:r>
              <a:rPr lang="en-US" altLang="zh-CN" baseline="-25000" dirty="0" smtClean="0"/>
              <a:t>  </a:t>
            </a:r>
            <a:endParaRPr lang="zh-CN" altLang="en-US" baseline="-25000" dirty="0"/>
          </a:p>
        </p:txBody>
      </p:sp>
      <p:sp>
        <p:nvSpPr>
          <p:cNvPr id="60" name="矩形 59"/>
          <p:cNvSpPr/>
          <p:nvPr/>
        </p:nvSpPr>
        <p:spPr>
          <a:xfrm>
            <a:off x="599169" y="3037160"/>
            <a:ext cx="1794530" cy="369332"/>
          </a:xfrm>
          <a:prstGeom prst="rect">
            <a:avLst/>
          </a:prstGeom>
        </p:spPr>
        <p:txBody>
          <a:bodyPr wrap="none">
            <a:spAutoFit/>
          </a:bodyPr>
          <a:lstStyle/>
          <a:p>
            <a:r>
              <a:rPr lang="en-US" altLang="zh-CN" dirty="0" smtClean="0"/>
              <a:t>I</a:t>
            </a:r>
            <a:r>
              <a:rPr lang="en-US" altLang="zh-CN" baseline="-25000" dirty="0" smtClean="0"/>
              <a:t>C </a:t>
            </a:r>
            <a:r>
              <a:rPr lang="en-US" altLang="zh-CN" dirty="0" smtClean="0"/>
              <a:t>=</a:t>
            </a:r>
            <a:r>
              <a:rPr lang="en-US" altLang="zh-CN" dirty="0"/>
              <a:t>(</a:t>
            </a:r>
            <a:r>
              <a:rPr lang="en-US" altLang="zh-CN" dirty="0" smtClean="0"/>
              <a:t>I</a:t>
            </a:r>
            <a:r>
              <a:rPr lang="en-US" altLang="zh-CN" baseline="-25000" dirty="0" smtClean="0"/>
              <a:t>BP</a:t>
            </a:r>
            <a:r>
              <a:rPr lang="en-US" altLang="zh-CN" dirty="0" smtClean="0"/>
              <a:t> + I</a:t>
            </a:r>
            <a:r>
              <a:rPr lang="en-US" altLang="zh-CN" baseline="-25000" dirty="0" smtClean="0"/>
              <a:t>BM</a:t>
            </a:r>
            <a:r>
              <a:rPr lang="en-US" altLang="zh-CN" dirty="0"/>
              <a:t>)</a:t>
            </a:r>
            <a:r>
              <a:rPr lang="en-US" altLang="zh-CN" dirty="0" smtClean="0"/>
              <a:t>/2</a:t>
            </a:r>
            <a:r>
              <a:rPr lang="en-US" altLang="zh-CN" baseline="-25000" dirty="0" smtClean="0"/>
              <a:t>  </a:t>
            </a:r>
            <a:endParaRPr lang="zh-CN" altLang="en-US" baseline="-25000" dirty="0"/>
          </a:p>
        </p:txBody>
      </p:sp>
    </p:spTree>
    <p:extLst>
      <p:ext uri="{BB962C8B-B14F-4D97-AF65-F5344CB8AC3E}">
        <p14:creationId xmlns:p14="http://schemas.microsoft.com/office/powerpoint/2010/main" val="1821808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6"/>
          <p:cNvGrpSpPr>
            <a:grpSpLocks/>
          </p:cNvGrpSpPr>
          <p:nvPr/>
        </p:nvGrpSpPr>
        <p:grpSpPr bwMode="auto">
          <a:xfrm>
            <a:off x="107504" y="1073927"/>
            <a:ext cx="8526463" cy="5222875"/>
            <a:chOff x="753616" y="1330099"/>
            <a:chExt cx="8527014" cy="5224908"/>
          </a:xfrm>
        </p:grpSpPr>
        <p:grpSp>
          <p:nvGrpSpPr>
            <p:cNvPr id="4" name="Group 3"/>
            <p:cNvGrpSpPr>
              <a:grpSpLocks/>
            </p:cNvGrpSpPr>
            <p:nvPr/>
          </p:nvGrpSpPr>
          <p:grpSpPr bwMode="auto">
            <a:xfrm>
              <a:off x="753616" y="1772816"/>
              <a:ext cx="2522240" cy="1446213"/>
              <a:chOff x="0" y="0"/>
              <a:chExt cx="3233583" cy="1854853"/>
            </a:xfrm>
          </p:grpSpPr>
          <p:sp>
            <p:nvSpPr>
              <p:cNvPr id="16" name="矩形 12"/>
              <p:cNvSpPr>
                <a:spLocks noChangeArrowheads="1"/>
              </p:cNvSpPr>
              <p:nvPr/>
            </p:nvSpPr>
            <p:spPr bwMode="auto">
              <a:xfrm>
                <a:off x="71238" y="354885"/>
                <a:ext cx="1223246" cy="122211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7" name="TextBox 13"/>
              <p:cNvSpPr>
                <a:spLocks noChangeArrowheads="1"/>
              </p:cNvSpPr>
              <p:nvPr/>
            </p:nvSpPr>
            <p:spPr bwMode="auto">
              <a:xfrm>
                <a:off x="0" y="472"/>
                <a:ext cx="1512267" cy="1853538"/>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rPr>
                  <a:t>C</a:t>
                </a:r>
                <a:endParaRPr lang="zh-CN" alt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endParaRPr>
              </a:p>
            </p:txBody>
          </p:sp>
          <p:sp>
            <p:nvSpPr>
              <p:cNvPr id="18" name="TextBox 14"/>
              <p:cNvSpPr>
                <a:spLocks noChangeArrowheads="1"/>
              </p:cNvSpPr>
              <p:nvPr/>
            </p:nvSpPr>
            <p:spPr bwMode="auto">
              <a:xfrm>
                <a:off x="1225282" y="990384"/>
                <a:ext cx="2008892" cy="513287"/>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2000" b="1" kern="0" dirty="0">
                    <a:solidFill>
                      <a:srgbClr val="0070C0"/>
                    </a:solidFill>
                    <a:latin typeface="Times New Roman" pitchFamily="18" charset="0"/>
                    <a:sym typeface="Times New Roman" pitchFamily="18" charset="0"/>
                  </a:rPr>
                  <a:t>ONTENTS</a:t>
                </a:r>
                <a:endParaRPr lang="zh-CN" altLang="en-US" sz="2000" b="1" kern="0" dirty="0">
                  <a:solidFill>
                    <a:srgbClr val="0070C0"/>
                  </a:solidFill>
                  <a:latin typeface="Times New Roman" pitchFamily="18" charset="0"/>
                  <a:sym typeface="Times New Roman" pitchFamily="18" charset="0"/>
                </a:endParaRPr>
              </a:p>
            </p:txBody>
          </p:sp>
          <p:sp>
            <p:nvSpPr>
              <p:cNvPr id="19" name="TextBox 15"/>
              <p:cNvSpPr>
                <a:spLocks noChangeArrowheads="1"/>
              </p:cNvSpPr>
              <p:nvPr/>
            </p:nvSpPr>
            <p:spPr bwMode="auto">
              <a:xfrm>
                <a:off x="1225282" y="279521"/>
                <a:ext cx="1970220" cy="826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3600" b="1" kern="0" dirty="0">
                    <a:solidFill>
                      <a:srgbClr val="000000"/>
                    </a:solidFill>
                    <a:latin typeface="微软雅黑" pitchFamily="34" charset="-122"/>
                    <a:ea typeface="微软雅黑" pitchFamily="34" charset="-122"/>
                    <a:sym typeface="微软雅黑" pitchFamily="34" charset="-122"/>
                  </a:rPr>
                  <a:t>目 录</a:t>
                </a:r>
                <a:endParaRPr lang="zh-CN" altLang="en-US" kern="0" dirty="0">
                  <a:solidFill>
                    <a:sysClr val="windowText" lastClr="000000"/>
                  </a:solidFill>
                </a:endParaRPr>
              </a:p>
            </p:txBody>
          </p:sp>
        </p:grpSp>
        <p:grpSp>
          <p:nvGrpSpPr>
            <p:cNvPr id="5" name="Group 8"/>
            <p:cNvGrpSpPr>
              <a:grpSpLocks/>
            </p:cNvGrpSpPr>
            <p:nvPr/>
          </p:nvGrpSpPr>
          <p:grpSpPr bwMode="auto">
            <a:xfrm>
              <a:off x="3317737" y="1330099"/>
              <a:ext cx="124113" cy="5224908"/>
              <a:chOff x="-30367" y="-966136"/>
              <a:chExt cx="125104" cy="7257624"/>
            </a:xfrm>
          </p:grpSpPr>
          <p:sp>
            <p:nvSpPr>
              <p:cNvPr id="14" name="直接连接符 19"/>
              <p:cNvSpPr>
                <a:spLocks noChangeShapeType="1"/>
              </p:cNvSpPr>
              <p:nvPr/>
            </p:nvSpPr>
            <p:spPr bwMode="auto">
              <a:xfrm flipH="1">
                <a:off x="-30510" y="-966136"/>
                <a:ext cx="24004" cy="7257624"/>
              </a:xfrm>
              <a:prstGeom prst="line">
                <a:avLst/>
              </a:prstGeom>
              <a:noFill/>
              <a:ln w="76200"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sp>
            <p:nvSpPr>
              <p:cNvPr id="15" name="直接连接符 20"/>
              <p:cNvSpPr>
                <a:spLocks noChangeShapeType="1"/>
              </p:cNvSpPr>
              <p:nvPr/>
            </p:nvSpPr>
            <p:spPr bwMode="auto">
              <a:xfrm flipH="1">
                <a:off x="91111" y="-966136"/>
                <a:ext cx="3201" cy="7257624"/>
              </a:xfrm>
              <a:prstGeom prst="line">
                <a:avLst/>
              </a:prstGeom>
              <a:noFill/>
              <a:ln w="28575"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grpSp>
        <p:grpSp>
          <p:nvGrpSpPr>
            <p:cNvPr id="6" name="Group 11"/>
            <p:cNvGrpSpPr>
              <a:grpSpLocks/>
            </p:cNvGrpSpPr>
            <p:nvPr/>
          </p:nvGrpSpPr>
          <p:grpSpPr bwMode="auto">
            <a:xfrm>
              <a:off x="3721688" y="1608098"/>
              <a:ext cx="2830695" cy="708301"/>
              <a:chOff x="-58215" y="-308126"/>
              <a:chExt cx="2830241" cy="708162"/>
            </a:xfrm>
          </p:grpSpPr>
          <p:sp>
            <p:nvSpPr>
              <p:cNvPr id="12" name="矩形 23"/>
              <p:cNvSpPr>
                <a:spLocks noChangeArrowheads="1"/>
              </p:cNvSpPr>
              <p:nvPr/>
            </p:nvSpPr>
            <p:spPr bwMode="auto">
              <a:xfrm>
                <a:off x="-58215" y="-212856"/>
                <a:ext cx="576207"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3" name="TextBox 24"/>
              <p:cNvSpPr>
                <a:spLocks noChangeArrowheads="1"/>
              </p:cNvSpPr>
              <p:nvPr/>
            </p:nvSpPr>
            <p:spPr bwMode="auto">
              <a:xfrm>
                <a:off x="-35992" y="-308126"/>
                <a:ext cx="2808018"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4000" kern="0" dirty="0">
                    <a:solidFill>
                      <a:srgbClr val="FFFFFF"/>
                    </a:solidFill>
                    <a:sym typeface="Arial" pitchFamily="34" charset="0"/>
                  </a:rPr>
                  <a:t>1</a:t>
                </a:r>
                <a:endParaRPr lang="zh-CN" altLang="en-US" sz="4000" kern="0" dirty="0">
                  <a:solidFill>
                    <a:srgbClr val="FFFFFF"/>
                  </a:solidFill>
                  <a:sym typeface="Arial" pitchFamily="34" charset="0"/>
                </a:endParaRPr>
              </a:p>
            </p:txBody>
          </p:sp>
        </p:grpSp>
        <p:grpSp>
          <p:nvGrpSpPr>
            <p:cNvPr id="7" name="Group 14"/>
            <p:cNvGrpSpPr>
              <a:grpSpLocks/>
            </p:cNvGrpSpPr>
            <p:nvPr/>
          </p:nvGrpSpPr>
          <p:grpSpPr bwMode="auto">
            <a:xfrm>
              <a:off x="3683945" y="2744852"/>
              <a:ext cx="2881499" cy="708301"/>
              <a:chOff x="-95952" y="-193745"/>
              <a:chExt cx="2881037" cy="708162"/>
            </a:xfrm>
          </p:grpSpPr>
          <p:sp>
            <p:nvSpPr>
              <p:cNvPr id="10" name="矩形 27"/>
              <p:cNvSpPr>
                <a:spLocks noChangeArrowheads="1"/>
              </p:cNvSpPr>
              <p:nvPr/>
            </p:nvSpPr>
            <p:spPr bwMode="auto">
              <a:xfrm>
                <a:off x="-95952" y="-139758"/>
                <a:ext cx="576208"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1" name="TextBox 28"/>
              <p:cNvSpPr>
                <a:spLocks noChangeArrowheads="1"/>
              </p:cNvSpPr>
              <p:nvPr/>
            </p:nvSpPr>
            <p:spPr bwMode="auto">
              <a:xfrm>
                <a:off x="-22934" y="-193745"/>
                <a:ext cx="2808019"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2</a:t>
                </a:r>
                <a:endParaRPr lang="zh-CN" altLang="en-US" sz="4000" kern="0" dirty="0">
                  <a:solidFill>
                    <a:srgbClr val="FFFFFF"/>
                  </a:solidFill>
                  <a:sym typeface="Arial" pitchFamily="34" charset="0"/>
                </a:endParaRPr>
              </a:p>
            </p:txBody>
          </p:sp>
        </p:grpSp>
        <p:sp>
          <p:nvSpPr>
            <p:cNvPr id="8" name="TextBox 36"/>
            <p:cNvSpPr>
              <a:spLocks noChangeArrowheads="1"/>
            </p:cNvSpPr>
            <p:nvPr/>
          </p:nvSpPr>
          <p:spPr bwMode="auto">
            <a:xfrm>
              <a:off x="4349536" y="2325849"/>
              <a:ext cx="4931094"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7"/>
            <p:cNvSpPr>
              <a:spLocks noChangeArrowheads="1"/>
            </p:cNvSpPr>
            <p:nvPr/>
          </p:nvSpPr>
          <p:spPr bwMode="auto">
            <a:xfrm>
              <a:off x="4608315" y="4068014"/>
              <a:ext cx="4535781"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pSp>
      <p:sp>
        <p:nvSpPr>
          <p:cNvPr id="21" name="TextBox 36"/>
          <p:cNvSpPr>
            <a:spLocks noChangeArrowheads="1"/>
          </p:cNvSpPr>
          <p:nvPr/>
        </p:nvSpPr>
        <p:spPr bwMode="auto">
          <a:xfrm>
            <a:off x="3738196" y="1492767"/>
            <a:ext cx="4535488"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2" name="矩形 21"/>
          <p:cNvSpPr/>
          <p:nvPr/>
        </p:nvSpPr>
        <p:spPr bwMode="auto">
          <a:xfrm>
            <a:off x="3705145" y="2471777"/>
            <a:ext cx="4651375" cy="708025"/>
          </a:xfrm>
          <a:prstGeom prst="rect">
            <a:avLst/>
          </a:prstGeom>
          <a:solidFill>
            <a:schemeClr val="accent1">
              <a:alpha val="39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23" name="TextBox 28"/>
          <p:cNvSpPr>
            <a:spLocks noChangeArrowheads="1"/>
          </p:cNvSpPr>
          <p:nvPr/>
        </p:nvSpPr>
        <p:spPr bwMode="auto">
          <a:xfrm>
            <a:off x="3134599" y="3632261"/>
            <a:ext cx="2808287"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4" name="TextBox 36"/>
          <p:cNvSpPr>
            <a:spLocks noChangeArrowheads="1"/>
          </p:cNvSpPr>
          <p:nvPr/>
        </p:nvSpPr>
        <p:spPr bwMode="auto">
          <a:xfrm>
            <a:off x="3738196" y="382554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5" name="矩形 27"/>
          <p:cNvSpPr>
            <a:spLocks noChangeArrowheads="1"/>
          </p:cNvSpPr>
          <p:nvPr/>
        </p:nvSpPr>
        <p:spPr bwMode="auto">
          <a:xfrm>
            <a:off x="3034586" y="3713340"/>
            <a:ext cx="576262"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26" name="TextBox 28"/>
          <p:cNvSpPr>
            <a:spLocks noChangeArrowheads="1"/>
          </p:cNvSpPr>
          <p:nvPr/>
        </p:nvSpPr>
        <p:spPr bwMode="auto">
          <a:xfrm>
            <a:off x="3109198" y="3678415"/>
            <a:ext cx="2808288"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7" name="TextBox 36"/>
          <p:cNvSpPr>
            <a:spLocks noChangeArrowheads="1"/>
          </p:cNvSpPr>
          <p:nvPr/>
        </p:nvSpPr>
        <p:spPr bwMode="auto">
          <a:xfrm>
            <a:off x="3675936" y="5107671"/>
            <a:ext cx="4533900"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3039599" y="5050522"/>
            <a:ext cx="576263"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r>
              <a:rPr lang="en-US" altLang="zh-CN" sz="4000" kern="0" dirty="0">
                <a:solidFill>
                  <a:srgbClr val="FFFFFF"/>
                </a:solidFill>
                <a:latin typeface="+mj-lt"/>
                <a:sym typeface="Arial" pitchFamily="34" charset="0"/>
              </a:rPr>
              <a:t>4</a:t>
            </a:r>
            <a:endParaRPr lang="zh-CN" altLang="en-US" sz="4000" kern="0" dirty="0">
              <a:solidFill>
                <a:srgbClr val="FFFFFF"/>
              </a:solidFill>
              <a:latin typeface="+mj-lt"/>
              <a:sym typeface="Arial" pitchFamily="34" charset="0"/>
            </a:endParaRPr>
          </a:p>
        </p:txBody>
      </p:sp>
      <p:sp>
        <p:nvSpPr>
          <p:cNvPr id="36" name="TextBox 36"/>
          <p:cNvSpPr>
            <a:spLocks noChangeArrowheads="1"/>
          </p:cNvSpPr>
          <p:nvPr/>
        </p:nvSpPr>
        <p:spPr bwMode="auto">
          <a:xfrm>
            <a:off x="3721172" y="2601780"/>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576618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611560" y="1186731"/>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2.1 </a:t>
            </a:r>
            <a:r>
              <a:rPr lang="zh-CN" altLang="en-US" sz="2400" b="1" kern="0" dirty="0">
                <a:solidFill>
                  <a:srgbClr val="262626"/>
                </a:solidFill>
                <a:latin typeface="微软雅黑" pitchFamily="34" charset="-122"/>
                <a:ea typeface="微软雅黑" pitchFamily="34" charset="-122"/>
                <a:sym typeface="微软雅黑" pitchFamily="34" charset="-122"/>
              </a:rPr>
              <a:t>分布</a:t>
            </a:r>
            <a:r>
              <a:rPr lang="zh-CN" altLang="en-US" sz="2400" b="1" kern="0" dirty="0" smtClean="0">
                <a:solidFill>
                  <a:srgbClr val="262626"/>
                </a:solidFill>
                <a:latin typeface="微软雅黑" pitchFamily="34" charset="-122"/>
                <a:ea typeface="微软雅黑" pitchFamily="34" charset="-122"/>
                <a:sym typeface="微软雅黑" pitchFamily="34" charset="-122"/>
              </a:rPr>
              <a:t>参数</a:t>
            </a:r>
            <a:r>
              <a:rPr lang="en-US" altLang="zh-CN" sz="2400" b="1" kern="0" dirty="0" smtClean="0">
                <a:solidFill>
                  <a:srgbClr val="262626"/>
                </a:solidFill>
                <a:latin typeface="微软雅黑" pitchFamily="34" charset="-122"/>
                <a:ea typeface="微软雅黑" pitchFamily="34" charset="-122"/>
                <a:sym typeface="微软雅黑" pitchFamily="34" charset="-122"/>
              </a:rPr>
              <a:t>—</a:t>
            </a:r>
            <a:r>
              <a:rPr lang="zh-CN" altLang="en-US" sz="2400" b="1" kern="0" dirty="0" smtClean="0">
                <a:solidFill>
                  <a:srgbClr val="262626"/>
                </a:solidFill>
                <a:latin typeface="微软雅黑" pitchFamily="34" charset="-122"/>
                <a:ea typeface="微软雅黑" pitchFamily="34" charset="-122"/>
                <a:sym typeface="微软雅黑" pitchFamily="34" charset="-122"/>
              </a:rPr>
              <a:t>电容，电感，电阻</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cxnSp>
        <p:nvCxnSpPr>
          <p:cNvPr id="14" name="直接连接符 13"/>
          <p:cNvCxnSpPr/>
          <p:nvPr/>
        </p:nvCxnSpPr>
        <p:spPr>
          <a:xfrm>
            <a:off x="1329301" y="2365359"/>
            <a:ext cx="0" cy="3600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45325" y="2365359"/>
            <a:ext cx="0" cy="3600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553951" y="2528842"/>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11064" y="2532803"/>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892780" y="3761811"/>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2"/>
          <a:stretch>
            <a:fillRect/>
          </a:stretch>
        </p:blipFill>
        <p:spPr>
          <a:xfrm>
            <a:off x="1091526" y="3525837"/>
            <a:ext cx="825625" cy="280675"/>
          </a:xfrm>
          <a:prstGeom prst="rect">
            <a:avLst/>
          </a:prstGeom>
        </p:spPr>
      </p:pic>
      <p:cxnSp>
        <p:nvCxnSpPr>
          <p:cNvPr id="23" name="直接连接符 22"/>
          <p:cNvCxnSpPr/>
          <p:nvPr/>
        </p:nvCxnSpPr>
        <p:spPr>
          <a:xfrm flipH="1">
            <a:off x="620225" y="3770195"/>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91526" y="4792846"/>
            <a:ext cx="697286" cy="21602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p:cNvCxnSpPr/>
          <p:nvPr/>
        </p:nvCxnSpPr>
        <p:spPr>
          <a:xfrm flipH="1">
            <a:off x="1807304" y="4917231"/>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95854" y="4908847"/>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a:stretch>
            <a:fillRect/>
          </a:stretch>
        </p:blipFill>
        <p:spPr>
          <a:xfrm>
            <a:off x="3312633" y="2383928"/>
            <a:ext cx="2267479" cy="282481"/>
          </a:xfrm>
          <a:prstGeom prst="rect">
            <a:avLst/>
          </a:prstGeom>
        </p:spPr>
      </p:pic>
      <p:pic>
        <p:nvPicPr>
          <p:cNvPr id="52" name="图片 51"/>
          <p:cNvPicPr>
            <a:picLocks noChangeAspect="1"/>
          </p:cNvPicPr>
          <p:nvPr/>
        </p:nvPicPr>
        <p:blipFill>
          <a:blip r:embed="rId4"/>
          <a:stretch>
            <a:fillRect/>
          </a:stretch>
        </p:blipFill>
        <p:spPr>
          <a:xfrm>
            <a:off x="3515883" y="3263603"/>
            <a:ext cx="1960724" cy="684086"/>
          </a:xfrm>
          <a:prstGeom prst="rect">
            <a:avLst/>
          </a:prstGeom>
        </p:spPr>
      </p:pic>
      <p:cxnSp>
        <p:nvCxnSpPr>
          <p:cNvPr id="58" name="直接连接符 57"/>
          <p:cNvCxnSpPr/>
          <p:nvPr/>
        </p:nvCxnSpPr>
        <p:spPr>
          <a:xfrm flipH="1">
            <a:off x="5476607" y="3840472"/>
            <a:ext cx="495672" cy="8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图片 58"/>
          <p:cNvPicPr>
            <a:picLocks noChangeAspect="1"/>
          </p:cNvPicPr>
          <p:nvPr/>
        </p:nvPicPr>
        <p:blipFill>
          <a:blip r:embed="rId5"/>
          <a:stretch>
            <a:fillRect/>
          </a:stretch>
        </p:blipFill>
        <p:spPr>
          <a:xfrm>
            <a:off x="3180928" y="4618513"/>
            <a:ext cx="2684140" cy="326009"/>
          </a:xfrm>
          <a:prstGeom prst="rect">
            <a:avLst/>
          </a:prstGeom>
        </p:spPr>
      </p:pic>
      <p:cxnSp>
        <p:nvCxnSpPr>
          <p:cNvPr id="61" name="直接箭头连接符 60"/>
          <p:cNvCxnSpPr/>
          <p:nvPr/>
        </p:nvCxnSpPr>
        <p:spPr>
          <a:xfrm>
            <a:off x="2388452" y="2537226"/>
            <a:ext cx="671380" cy="0"/>
          </a:xfrm>
          <a:prstGeom prst="straightConnector1">
            <a:avLst/>
          </a:prstGeom>
          <a:ln>
            <a:solidFill>
              <a:schemeClr val="tx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509548" y="3759511"/>
            <a:ext cx="671380" cy="0"/>
          </a:xfrm>
          <a:prstGeom prst="straightConnector1">
            <a:avLst/>
          </a:prstGeom>
          <a:ln>
            <a:solidFill>
              <a:schemeClr val="tx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388452" y="4792846"/>
            <a:ext cx="671380" cy="0"/>
          </a:xfrm>
          <a:prstGeom prst="straightConnector1">
            <a:avLst/>
          </a:prstGeom>
          <a:ln>
            <a:solidFill>
              <a:schemeClr val="tx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2138922" y="2077704"/>
            <a:ext cx="1107996" cy="369332"/>
          </a:xfrm>
          <a:prstGeom prst="rect">
            <a:avLst/>
          </a:prstGeom>
        </p:spPr>
        <p:txBody>
          <a:bodyPr wrap="none">
            <a:spAutoFit/>
          </a:bodyPr>
          <a:lstStyle/>
          <a:p>
            <a:r>
              <a:rPr lang="zh-CN" altLang="en-US" dirty="0" smtClean="0"/>
              <a:t>等效模型</a:t>
            </a:r>
            <a:endParaRPr lang="zh-CN" altLang="en-US" dirty="0"/>
          </a:p>
        </p:txBody>
      </p:sp>
      <p:sp>
        <p:nvSpPr>
          <p:cNvPr id="65" name="矩形 64"/>
          <p:cNvSpPr/>
          <p:nvPr/>
        </p:nvSpPr>
        <p:spPr>
          <a:xfrm>
            <a:off x="2255492" y="3284401"/>
            <a:ext cx="1107996" cy="369332"/>
          </a:xfrm>
          <a:prstGeom prst="rect">
            <a:avLst/>
          </a:prstGeom>
        </p:spPr>
        <p:txBody>
          <a:bodyPr wrap="none">
            <a:spAutoFit/>
          </a:bodyPr>
          <a:lstStyle/>
          <a:p>
            <a:r>
              <a:rPr lang="zh-CN" altLang="en-US" dirty="0" smtClean="0"/>
              <a:t>等效模型</a:t>
            </a:r>
            <a:endParaRPr lang="zh-CN" altLang="en-US" dirty="0"/>
          </a:p>
        </p:txBody>
      </p:sp>
      <p:sp>
        <p:nvSpPr>
          <p:cNvPr id="66" name="矩形 65"/>
          <p:cNvSpPr/>
          <p:nvPr/>
        </p:nvSpPr>
        <p:spPr>
          <a:xfrm>
            <a:off x="2235507" y="4369651"/>
            <a:ext cx="1107996" cy="369332"/>
          </a:xfrm>
          <a:prstGeom prst="rect">
            <a:avLst/>
          </a:prstGeom>
        </p:spPr>
        <p:txBody>
          <a:bodyPr wrap="none">
            <a:spAutoFit/>
          </a:bodyPr>
          <a:lstStyle/>
          <a:p>
            <a:r>
              <a:rPr lang="zh-CN" altLang="en-US" dirty="0" smtClean="0"/>
              <a:t>等效模型</a:t>
            </a:r>
            <a:endParaRPr lang="zh-CN" altLang="en-US" dirty="0"/>
          </a:p>
        </p:txBody>
      </p:sp>
      <p:cxnSp>
        <p:nvCxnSpPr>
          <p:cNvPr id="68" name="直接箭头连接符 67"/>
          <p:cNvCxnSpPr/>
          <p:nvPr/>
        </p:nvCxnSpPr>
        <p:spPr>
          <a:xfrm flipV="1">
            <a:off x="6588224" y="1648693"/>
            <a:ext cx="0" cy="10249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6595502" y="2666409"/>
            <a:ext cx="1720914" cy="72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932804" y="1972821"/>
            <a:ext cx="648072" cy="5523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7580876" y="1975070"/>
            <a:ext cx="589003" cy="5523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8100565" y="2676439"/>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endParaRPr lang="zh-CN" altLang="en-US" i="1" dirty="0">
              <a:latin typeface="Times New Roman" panose="02020603050405020304" pitchFamily="18" charset="0"/>
              <a:cs typeface="Times New Roman" panose="02020603050405020304" pitchFamily="18" charset="0"/>
            </a:endParaRPr>
          </a:p>
        </p:txBody>
      </p:sp>
      <p:sp>
        <p:nvSpPr>
          <p:cNvPr id="77" name="矩形 76"/>
          <p:cNvSpPr/>
          <p:nvPr/>
        </p:nvSpPr>
        <p:spPr>
          <a:xfrm>
            <a:off x="6298247" y="1589822"/>
            <a:ext cx="240402" cy="369332"/>
          </a:xfrm>
          <a:prstGeom prst="rect">
            <a:avLst/>
          </a:prstGeom>
        </p:spPr>
        <p:txBody>
          <a:bodyPr wrap="square">
            <a:spAutoFit/>
          </a:bodyPr>
          <a:lstStyle/>
          <a:p>
            <a:r>
              <a:rPr lang="en-US" altLang="zh-CN" i="1" dirty="0" smtClean="0">
                <a:latin typeface="Times New Roman" panose="02020603050405020304" pitchFamily="18" charset="0"/>
                <a:cs typeface="Times New Roman" panose="02020603050405020304" pitchFamily="18" charset="0"/>
              </a:rPr>
              <a:t>Z</a:t>
            </a:r>
            <a:endParaRPr lang="zh-CN" altLang="en-US" i="1" dirty="0">
              <a:latin typeface="Times New Roman" panose="02020603050405020304" pitchFamily="18" charset="0"/>
              <a:cs typeface="Times New Roman" panose="02020603050405020304" pitchFamily="18" charset="0"/>
            </a:endParaRPr>
          </a:p>
        </p:txBody>
      </p:sp>
      <p:sp>
        <p:nvSpPr>
          <p:cNvPr id="79" name="矩形 78"/>
          <p:cNvSpPr/>
          <p:nvPr/>
        </p:nvSpPr>
        <p:spPr>
          <a:xfrm>
            <a:off x="7415147" y="2666409"/>
            <a:ext cx="325730"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r>
              <a:rPr lang="en-US" altLang="zh-CN" i="1" baseline="-25000" dirty="0" smtClean="0">
                <a:latin typeface="Times New Roman" panose="02020603050405020304" pitchFamily="18" charset="0"/>
                <a:cs typeface="Times New Roman" panose="02020603050405020304" pitchFamily="18" charset="0"/>
              </a:rPr>
              <a:t>0</a:t>
            </a:r>
            <a:endParaRPr lang="zh-CN" altLang="en-US" i="1" baseline="-25000"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a:off x="7578012" y="2076098"/>
            <a:ext cx="0" cy="629354"/>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6835325" y="1119657"/>
                <a:ext cx="1312795"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baseline="-25000" smtClean="0">
                          <a:latin typeface="Cambria Math" panose="02040503050406030204" pitchFamily="18" charset="0"/>
                        </a:rPr>
                        <m:t>0</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2</m:t>
                          </m:r>
                          <m:r>
                            <a:rPr lang="el-GR" altLang="zh-CN" i="1" smtClean="0">
                              <a:latin typeface="Cambria Math" panose="02040503050406030204" pitchFamily="18" charset="0"/>
                            </a:rPr>
                            <m:t>𝜋</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𝐿𝐶</m:t>
                              </m:r>
                            </m:e>
                          </m:rad>
                        </m:den>
                      </m:f>
                    </m:oMath>
                  </m:oMathPara>
                </a14:m>
                <a:endParaRPr lang="zh-CN" altLang="en-US" dirty="0"/>
              </a:p>
            </p:txBody>
          </p:sp>
        </mc:Choice>
        <mc:Fallback xmlns="">
          <p:sp>
            <p:nvSpPr>
              <p:cNvPr id="83" name="文本框 82"/>
              <p:cNvSpPr txBox="1">
                <a:spLocks noRot="1" noChangeAspect="1" noMove="1" noResize="1" noEditPoints="1" noAdjustHandles="1" noChangeArrowheads="1" noChangeShapeType="1" noTextEdit="1"/>
              </p:cNvSpPr>
              <p:nvPr/>
            </p:nvSpPr>
            <p:spPr>
              <a:xfrm>
                <a:off x="6835325" y="1119657"/>
                <a:ext cx="1312795" cy="572273"/>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84" name="直接箭头连接符 83"/>
          <p:cNvCxnSpPr/>
          <p:nvPr/>
        </p:nvCxnSpPr>
        <p:spPr>
          <a:xfrm flipV="1">
            <a:off x="6518910" y="3128578"/>
            <a:ext cx="0" cy="10249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6526188" y="4146294"/>
            <a:ext cx="1720914" cy="72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6925274" y="3543550"/>
            <a:ext cx="589178" cy="4309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514452" y="3553250"/>
            <a:ext cx="423875" cy="4619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8031251" y="4156324"/>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endParaRPr lang="zh-CN" altLang="en-US" i="1" dirty="0">
              <a:latin typeface="Times New Roman" panose="02020603050405020304" pitchFamily="18" charset="0"/>
              <a:cs typeface="Times New Roman" panose="02020603050405020304" pitchFamily="18" charset="0"/>
            </a:endParaRPr>
          </a:p>
        </p:txBody>
      </p:sp>
      <p:sp>
        <p:nvSpPr>
          <p:cNvPr id="89" name="矩形 88"/>
          <p:cNvSpPr/>
          <p:nvPr/>
        </p:nvSpPr>
        <p:spPr>
          <a:xfrm>
            <a:off x="6228933" y="3069707"/>
            <a:ext cx="240402" cy="369332"/>
          </a:xfrm>
          <a:prstGeom prst="rect">
            <a:avLst/>
          </a:prstGeom>
        </p:spPr>
        <p:txBody>
          <a:bodyPr wrap="square">
            <a:spAutoFit/>
          </a:bodyPr>
          <a:lstStyle/>
          <a:p>
            <a:r>
              <a:rPr lang="en-US" altLang="zh-CN" i="1" dirty="0" smtClean="0">
                <a:latin typeface="Times New Roman" panose="02020603050405020304" pitchFamily="18" charset="0"/>
                <a:cs typeface="Times New Roman" panose="02020603050405020304" pitchFamily="18" charset="0"/>
              </a:rPr>
              <a:t>Z</a:t>
            </a:r>
            <a:endParaRPr lang="zh-CN" altLang="en-US" i="1" dirty="0">
              <a:latin typeface="Times New Roman" panose="02020603050405020304" pitchFamily="18" charset="0"/>
              <a:cs typeface="Times New Roman" panose="02020603050405020304" pitchFamily="18" charset="0"/>
            </a:endParaRPr>
          </a:p>
        </p:txBody>
      </p:sp>
      <p:sp>
        <p:nvSpPr>
          <p:cNvPr id="90" name="矩形 89"/>
          <p:cNvSpPr/>
          <p:nvPr/>
        </p:nvSpPr>
        <p:spPr>
          <a:xfrm>
            <a:off x="7345833" y="4146294"/>
            <a:ext cx="325730"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r>
              <a:rPr lang="en-US" altLang="zh-CN" i="1" baseline="-25000" dirty="0" smtClean="0">
                <a:latin typeface="Times New Roman" panose="02020603050405020304" pitchFamily="18" charset="0"/>
                <a:cs typeface="Times New Roman" panose="02020603050405020304" pitchFamily="18" charset="0"/>
              </a:rPr>
              <a:t>0</a:t>
            </a:r>
            <a:endParaRPr lang="zh-CN" altLang="en-US" i="1" baseline="-25000"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7508698" y="3555983"/>
            <a:ext cx="0" cy="629354"/>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文本框 95"/>
              <p:cNvSpPr txBox="1"/>
              <p:nvPr/>
            </p:nvSpPr>
            <p:spPr>
              <a:xfrm>
                <a:off x="7623639" y="3254373"/>
                <a:ext cx="1312795"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baseline="-25000" smtClean="0">
                          <a:latin typeface="Cambria Math" panose="02040503050406030204" pitchFamily="18" charset="0"/>
                        </a:rPr>
                        <m:t>0</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2</m:t>
                          </m:r>
                          <m:r>
                            <a:rPr lang="el-GR" altLang="zh-CN" i="1" smtClean="0">
                              <a:latin typeface="Cambria Math" panose="02040503050406030204" pitchFamily="18" charset="0"/>
                            </a:rPr>
                            <m:t>𝜋</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𝐿𝐶</m:t>
                              </m:r>
                            </m:e>
                          </m:rad>
                        </m:den>
                      </m:f>
                    </m:oMath>
                  </m:oMathPara>
                </a14:m>
                <a:endParaRPr lang="zh-CN" altLang="en-US" dirty="0"/>
              </a:p>
            </p:txBody>
          </p:sp>
        </mc:Choice>
        <mc:Fallback xmlns="">
          <p:sp>
            <p:nvSpPr>
              <p:cNvPr id="96" name="文本框 95"/>
              <p:cNvSpPr txBox="1">
                <a:spLocks noRot="1" noChangeAspect="1" noMove="1" noResize="1" noEditPoints="1" noAdjustHandles="1" noChangeArrowheads="1" noChangeShapeType="1" noTextEdit="1"/>
              </p:cNvSpPr>
              <p:nvPr/>
            </p:nvSpPr>
            <p:spPr>
              <a:xfrm>
                <a:off x="7623639" y="3254373"/>
                <a:ext cx="1312795" cy="572273"/>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97" name="直接箭头连接符 96"/>
          <p:cNvCxnSpPr/>
          <p:nvPr/>
        </p:nvCxnSpPr>
        <p:spPr>
          <a:xfrm flipV="1">
            <a:off x="6488438" y="4523431"/>
            <a:ext cx="0" cy="10249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6495716" y="5541147"/>
            <a:ext cx="1720914" cy="72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6685519" y="5448247"/>
            <a:ext cx="760671" cy="1431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441272" y="4900858"/>
            <a:ext cx="484173" cy="5542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8000779" y="5551177"/>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endParaRPr lang="zh-CN" altLang="en-US" i="1" dirty="0">
              <a:latin typeface="Times New Roman" panose="02020603050405020304" pitchFamily="18" charset="0"/>
              <a:cs typeface="Times New Roman" panose="02020603050405020304" pitchFamily="18" charset="0"/>
            </a:endParaRPr>
          </a:p>
        </p:txBody>
      </p:sp>
      <p:sp>
        <p:nvSpPr>
          <p:cNvPr id="102" name="矩形 101"/>
          <p:cNvSpPr/>
          <p:nvPr/>
        </p:nvSpPr>
        <p:spPr>
          <a:xfrm>
            <a:off x="6198461" y="4464560"/>
            <a:ext cx="240402" cy="369332"/>
          </a:xfrm>
          <a:prstGeom prst="rect">
            <a:avLst/>
          </a:prstGeom>
        </p:spPr>
        <p:txBody>
          <a:bodyPr wrap="square">
            <a:spAutoFit/>
          </a:bodyPr>
          <a:lstStyle/>
          <a:p>
            <a:r>
              <a:rPr lang="en-US" altLang="zh-CN" i="1" dirty="0" smtClean="0">
                <a:latin typeface="Times New Roman" panose="02020603050405020304" pitchFamily="18" charset="0"/>
                <a:cs typeface="Times New Roman" panose="02020603050405020304" pitchFamily="18" charset="0"/>
              </a:rPr>
              <a:t>Z</a:t>
            </a:r>
            <a:endParaRPr lang="zh-CN" altLang="en-US" i="1" dirty="0">
              <a:latin typeface="Times New Roman" panose="02020603050405020304" pitchFamily="18" charset="0"/>
              <a:cs typeface="Times New Roman" panose="02020603050405020304" pitchFamily="18" charset="0"/>
            </a:endParaRPr>
          </a:p>
        </p:txBody>
      </p:sp>
      <p:sp>
        <p:nvSpPr>
          <p:cNvPr id="107" name="矩形 106"/>
          <p:cNvSpPr/>
          <p:nvPr/>
        </p:nvSpPr>
        <p:spPr>
          <a:xfrm>
            <a:off x="7053352" y="4976617"/>
            <a:ext cx="325730"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f</a:t>
            </a:r>
            <a:r>
              <a:rPr lang="en-US" altLang="zh-CN" i="1" baseline="-25000" dirty="0" smtClean="0">
                <a:latin typeface="Times New Roman" panose="02020603050405020304" pitchFamily="18" charset="0"/>
                <a:cs typeface="Times New Roman" panose="02020603050405020304" pitchFamily="18" charset="0"/>
              </a:rPr>
              <a:t>0</a:t>
            </a:r>
            <a:endParaRPr lang="zh-CN" altLang="en-US" i="1" baseline="-25000" dirty="0">
              <a:latin typeface="Times New Roman" panose="02020603050405020304" pitchFamily="18" charset="0"/>
              <a:cs typeface="Times New Roman" panose="02020603050405020304" pitchFamily="18" charset="0"/>
            </a:endParaRPr>
          </a:p>
        </p:txBody>
      </p:sp>
      <p:cxnSp>
        <p:nvCxnSpPr>
          <p:cNvPr id="108" name="直接连接符 107"/>
          <p:cNvCxnSpPr/>
          <p:nvPr/>
        </p:nvCxnSpPr>
        <p:spPr>
          <a:xfrm>
            <a:off x="7455959" y="5106489"/>
            <a:ext cx="0" cy="629354"/>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628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74162" y="1238430"/>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179512" y="1103272"/>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2.2 </a:t>
            </a:r>
            <a:r>
              <a:rPr lang="zh-CN" altLang="en-US" sz="2400" b="1" kern="0" dirty="0" smtClean="0">
                <a:solidFill>
                  <a:srgbClr val="262626"/>
                </a:solidFill>
                <a:latin typeface="微软雅黑" pitchFamily="34" charset="-122"/>
                <a:ea typeface="微软雅黑" pitchFamily="34" charset="-122"/>
                <a:sym typeface="微软雅黑" pitchFamily="34" charset="-122"/>
              </a:rPr>
              <a:t>传输线模型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5" name="Rectangle 2"/>
          <p:cNvSpPr>
            <a:spLocks noChangeArrowheads="1"/>
          </p:cNvSpPr>
          <p:nvPr/>
        </p:nvSpPr>
        <p:spPr bwMode="auto">
          <a:xfrm>
            <a:off x="-180528" y="2132856"/>
            <a:ext cx="160648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4860032" y="2243791"/>
            <a:ext cx="11628956" cy="85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8"/>
          <p:cNvSpPr>
            <a:spLocks noChangeArrowheads="1"/>
          </p:cNvSpPr>
          <p:nvPr/>
        </p:nvSpPr>
        <p:spPr bwMode="auto">
          <a:xfrm>
            <a:off x="5148064" y="4323816"/>
            <a:ext cx="8300019" cy="82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3711"/>
          <a:stretch/>
        </p:blipFill>
        <p:spPr>
          <a:xfrm>
            <a:off x="193998" y="1939149"/>
            <a:ext cx="4762500" cy="158668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95" y="4465120"/>
            <a:ext cx="4248150" cy="933450"/>
          </a:xfrm>
          <a:prstGeom prst="rect">
            <a:avLst/>
          </a:prstGeom>
        </p:spPr>
      </p:pic>
      <p:cxnSp>
        <p:nvCxnSpPr>
          <p:cNvPr id="18" name="直接箭头连接符 17"/>
          <p:cNvCxnSpPr/>
          <p:nvPr/>
        </p:nvCxnSpPr>
        <p:spPr>
          <a:xfrm>
            <a:off x="2267744" y="3525837"/>
            <a:ext cx="0" cy="665867"/>
          </a:xfrm>
          <a:prstGeom prst="straightConnector1">
            <a:avLst/>
          </a:prstGeom>
          <a:ln w="222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42" y="2543791"/>
            <a:ext cx="1676400" cy="361950"/>
          </a:xfrm>
          <a:prstGeom prst="rect">
            <a:avLst/>
          </a:prstGeom>
        </p:spPr>
      </p:pic>
      <p:cxnSp>
        <p:nvCxnSpPr>
          <p:cNvPr id="20" name="直接箭头连接符 19"/>
          <p:cNvCxnSpPr/>
          <p:nvPr/>
        </p:nvCxnSpPr>
        <p:spPr>
          <a:xfrm>
            <a:off x="3172168" y="3525836"/>
            <a:ext cx="0" cy="665867"/>
          </a:xfrm>
          <a:prstGeom prst="straightConnector1">
            <a:avLst/>
          </a:prstGeom>
          <a:ln w="222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556" y="3387861"/>
            <a:ext cx="2447925" cy="1181100"/>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0617" y="4816031"/>
            <a:ext cx="2762250" cy="781050"/>
          </a:xfrm>
          <a:prstGeom prst="rect">
            <a:avLst/>
          </a:prstGeom>
        </p:spPr>
      </p:pic>
      <p:sp>
        <p:nvSpPr>
          <p:cNvPr id="23" name="矩形 22"/>
          <p:cNvSpPr/>
          <p:nvPr/>
        </p:nvSpPr>
        <p:spPr>
          <a:xfrm>
            <a:off x="2286895" y="5412415"/>
            <a:ext cx="1338828" cy="369332"/>
          </a:xfrm>
          <a:prstGeom prst="rect">
            <a:avLst/>
          </a:prstGeom>
        </p:spPr>
        <p:txBody>
          <a:bodyPr wrap="none">
            <a:spAutoFit/>
          </a:bodyPr>
          <a:lstStyle/>
          <a:p>
            <a:r>
              <a:rPr lang="zh-CN" altLang="en-US" dirty="0" smtClean="0"/>
              <a:t>二端口网络</a:t>
            </a:r>
            <a:endParaRPr lang="zh-CN" altLang="en-US" dirty="0"/>
          </a:p>
        </p:txBody>
      </p:sp>
      <p:sp>
        <p:nvSpPr>
          <p:cNvPr id="24" name="矩形 23"/>
          <p:cNvSpPr/>
          <p:nvPr/>
        </p:nvSpPr>
        <p:spPr>
          <a:xfrm>
            <a:off x="5938104" y="2113645"/>
            <a:ext cx="1107996" cy="369332"/>
          </a:xfrm>
          <a:prstGeom prst="rect">
            <a:avLst/>
          </a:prstGeom>
        </p:spPr>
        <p:txBody>
          <a:bodyPr wrap="none">
            <a:spAutoFit/>
          </a:bodyPr>
          <a:lstStyle/>
          <a:p>
            <a:r>
              <a:rPr lang="zh-CN" altLang="en-US" dirty="0" smtClean="0"/>
              <a:t>传播常数</a:t>
            </a:r>
            <a:endParaRPr lang="zh-CN" altLang="en-US" dirty="0"/>
          </a:p>
        </p:txBody>
      </p:sp>
      <p:sp>
        <p:nvSpPr>
          <p:cNvPr id="25" name="矩形 24"/>
          <p:cNvSpPr/>
          <p:nvPr/>
        </p:nvSpPr>
        <p:spPr>
          <a:xfrm>
            <a:off x="7704541" y="3707414"/>
            <a:ext cx="1107996" cy="369332"/>
          </a:xfrm>
          <a:prstGeom prst="rect">
            <a:avLst/>
          </a:prstGeom>
        </p:spPr>
        <p:txBody>
          <a:bodyPr wrap="none">
            <a:spAutoFit/>
          </a:bodyPr>
          <a:lstStyle/>
          <a:p>
            <a:r>
              <a:rPr lang="zh-CN" altLang="en-US" dirty="0" smtClean="0"/>
              <a:t>衰减常数</a:t>
            </a:r>
            <a:endParaRPr lang="zh-CN" altLang="en-US" dirty="0"/>
          </a:p>
        </p:txBody>
      </p:sp>
      <p:sp>
        <p:nvSpPr>
          <p:cNvPr id="26" name="矩形 25"/>
          <p:cNvSpPr/>
          <p:nvPr/>
        </p:nvSpPr>
        <p:spPr>
          <a:xfrm>
            <a:off x="7704541" y="5012701"/>
            <a:ext cx="1107996" cy="369332"/>
          </a:xfrm>
          <a:prstGeom prst="rect">
            <a:avLst/>
          </a:prstGeom>
        </p:spPr>
        <p:txBody>
          <a:bodyPr wrap="none">
            <a:spAutoFit/>
          </a:bodyPr>
          <a:lstStyle/>
          <a:p>
            <a:r>
              <a:rPr lang="zh-CN" altLang="en-US" dirty="0"/>
              <a:t>相位</a:t>
            </a:r>
            <a:r>
              <a:rPr lang="zh-CN" altLang="en-US" dirty="0" smtClean="0"/>
              <a:t>常数</a:t>
            </a:r>
            <a:endParaRPr lang="zh-CN" altLang="en-US" dirty="0"/>
          </a:p>
        </p:txBody>
      </p:sp>
    </p:spTree>
    <p:extLst>
      <p:ext uri="{BB962C8B-B14F-4D97-AF65-F5344CB8AC3E}">
        <p14:creationId xmlns:p14="http://schemas.microsoft.com/office/powerpoint/2010/main" val="1216251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756094" y="117810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2.2 </a:t>
            </a:r>
            <a:r>
              <a:rPr lang="zh-CN" altLang="en-US" sz="2400" b="1" kern="0" dirty="0" smtClean="0">
                <a:solidFill>
                  <a:srgbClr val="262626"/>
                </a:solidFill>
                <a:latin typeface="微软雅黑" pitchFamily="34" charset="-122"/>
                <a:ea typeface="微软雅黑" pitchFamily="34" charset="-122"/>
                <a:sym typeface="微软雅黑" pitchFamily="34" charset="-122"/>
              </a:rPr>
              <a:t>传输线模型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5" name="Rectangle 2"/>
          <p:cNvSpPr>
            <a:spLocks noChangeArrowheads="1"/>
          </p:cNvSpPr>
          <p:nvPr/>
        </p:nvSpPr>
        <p:spPr bwMode="auto">
          <a:xfrm>
            <a:off x="-180528" y="2132856"/>
            <a:ext cx="160648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144380501"/>
              </p:ext>
            </p:extLst>
          </p:nvPr>
        </p:nvGraphicFramePr>
        <p:xfrm>
          <a:off x="226415" y="2023554"/>
          <a:ext cx="4571663" cy="3122896"/>
        </p:xfrm>
        <a:graphic>
          <a:graphicData uri="http://schemas.openxmlformats.org/presentationml/2006/ole">
            <mc:AlternateContent xmlns:mc="http://schemas.openxmlformats.org/markup-compatibility/2006">
              <mc:Choice xmlns:v="urn:schemas-microsoft-com:vml" Requires="v">
                <p:oleObj spid="_x0000_s35038" name="Visio" r:id="rId3" imgW="4911287" imgH="3381480" progId="Visio.Drawing.11">
                  <p:embed/>
                </p:oleObj>
              </mc:Choice>
              <mc:Fallback>
                <p:oleObj name="Visio" r:id="rId3" imgW="4911287" imgH="33814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15" y="2023554"/>
                        <a:ext cx="4571663" cy="3122896"/>
                      </a:xfrm>
                      <a:prstGeom prst="rect">
                        <a:avLst/>
                      </a:prstGeom>
                      <a:noFill/>
                    </p:spPr>
                  </p:pic>
                </p:oleObj>
              </mc:Fallback>
            </mc:AlternateContent>
          </a:graphicData>
        </a:graphic>
      </p:graphicFrame>
      <p:sp>
        <p:nvSpPr>
          <p:cNvPr id="7" name="Rectangle 4"/>
          <p:cNvSpPr>
            <a:spLocks noChangeArrowheads="1"/>
          </p:cNvSpPr>
          <p:nvPr/>
        </p:nvSpPr>
        <p:spPr bwMode="auto">
          <a:xfrm>
            <a:off x="4860032" y="2243791"/>
            <a:ext cx="11628956" cy="85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408342575"/>
              </p:ext>
            </p:extLst>
          </p:nvPr>
        </p:nvGraphicFramePr>
        <p:xfrm>
          <a:off x="4798078" y="2292258"/>
          <a:ext cx="3812522" cy="819514"/>
        </p:xfrm>
        <a:graphic>
          <a:graphicData uri="http://schemas.openxmlformats.org/presentationml/2006/ole">
            <mc:AlternateContent xmlns:mc="http://schemas.openxmlformats.org/markup-compatibility/2006">
              <mc:Choice xmlns:v="urn:schemas-microsoft-com:vml" Requires="v">
                <p:oleObj spid="_x0000_s35039" name="Equation" r:id="rId5" imgW="2527300" imgH="482600" progId="Equation.DSMT4">
                  <p:embed/>
                </p:oleObj>
              </mc:Choice>
              <mc:Fallback>
                <p:oleObj name="Equation" r:id="rId5" imgW="25273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8078" y="2292258"/>
                        <a:ext cx="3812522" cy="819514"/>
                      </a:xfrm>
                      <a:prstGeom prst="rect">
                        <a:avLst/>
                      </a:prstGeom>
                      <a:noFill/>
                    </p:spPr>
                  </p:pic>
                </p:oleObj>
              </mc:Fallback>
            </mc:AlternateContent>
          </a:graphicData>
        </a:graphic>
      </p:graphicFrame>
      <p:sp>
        <p:nvSpPr>
          <p:cNvPr id="10"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84126729"/>
              </p:ext>
            </p:extLst>
          </p:nvPr>
        </p:nvGraphicFramePr>
        <p:xfrm>
          <a:off x="5148064" y="3940269"/>
          <a:ext cx="2418918" cy="737975"/>
        </p:xfrm>
        <a:graphic>
          <a:graphicData uri="http://schemas.openxmlformats.org/presentationml/2006/ole">
            <mc:AlternateContent xmlns:mc="http://schemas.openxmlformats.org/markup-compatibility/2006">
              <mc:Choice xmlns:v="urn:schemas-microsoft-com:vml" Requires="v">
                <p:oleObj spid="_x0000_s35040" name="Equation" r:id="rId7" imgW="1384300" imgH="431800" progId="Equation.DSMT4">
                  <p:embed/>
                </p:oleObj>
              </mc:Choice>
              <mc:Fallback>
                <p:oleObj name="Equation" r:id="rId7" imgW="1384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3940269"/>
                        <a:ext cx="2418918" cy="737975"/>
                      </a:xfrm>
                      <a:prstGeom prst="rect">
                        <a:avLst/>
                      </a:prstGeom>
                      <a:noFill/>
                    </p:spPr>
                  </p:pic>
                </p:oleObj>
              </mc:Fallback>
            </mc:AlternateContent>
          </a:graphicData>
        </a:graphic>
      </p:graphicFrame>
      <p:sp>
        <p:nvSpPr>
          <p:cNvPr id="13" name="Rectangle 8"/>
          <p:cNvSpPr>
            <a:spLocks noChangeArrowheads="1"/>
          </p:cNvSpPr>
          <p:nvPr/>
        </p:nvSpPr>
        <p:spPr bwMode="auto">
          <a:xfrm>
            <a:off x="5148064" y="4323816"/>
            <a:ext cx="8300019" cy="82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371854915"/>
              </p:ext>
            </p:extLst>
          </p:nvPr>
        </p:nvGraphicFramePr>
        <p:xfrm>
          <a:off x="5136973" y="4764781"/>
          <a:ext cx="1732891" cy="387620"/>
        </p:xfrm>
        <a:graphic>
          <a:graphicData uri="http://schemas.openxmlformats.org/presentationml/2006/ole">
            <mc:AlternateContent xmlns:mc="http://schemas.openxmlformats.org/markup-compatibility/2006">
              <mc:Choice xmlns:v="urn:schemas-microsoft-com:vml" Requires="v">
                <p:oleObj spid="_x0000_s35041" name="Equation" r:id="rId9" imgW="863225" imgH="203112" progId="Equation.DSMT4">
                  <p:embed/>
                </p:oleObj>
              </mc:Choice>
              <mc:Fallback>
                <p:oleObj name="Equation" r:id="rId9" imgW="863225"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6973" y="4764781"/>
                        <a:ext cx="1732891" cy="387620"/>
                      </a:xfrm>
                      <a:prstGeom prst="rect">
                        <a:avLst/>
                      </a:prstGeom>
                      <a:noFill/>
                    </p:spPr>
                  </p:pic>
                </p:oleObj>
              </mc:Fallback>
            </mc:AlternateContent>
          </a:graphicData>
        </a:graphic>
      </p:graphicFrame>
      <p:sp>
        <p:nvSpPr>
          <p:cNvPr id="15" name="矩形 14"/>
          <p:cNvSpPr/>
          <p:nvPr/>
        </p:nvSpPr>
        <p:spPr>
          <a:xfrm>
            <a:off x="2367042" y="5805708"/>
            <a:ext cx="3147015" cy="369332"/>
          </a:xfrm>
          <a:prstGeom prst="rect">
            <a:avLst/>
          </a:prstGeom>
        </p:spPr>
        <p:txBody>
          <a:bodyPr wrap="none">
            <a:spAutoFit/>
          </a:bodyPr>
          <a:lstStyle/>
          <a:p>
            <a:r>
              <a:rPr lang="en-US" altLang="zh-CN" dirty="0" smtClean="0"/>
              <a:t>--- </a:t>
            </a:r>
            <a:r>
              <a:rPr lang="zh-CN" altLang="en-US" dirty="0" smtClean="0"/>
              <a:t>共模电流的传输线模型 </a:t>
            </a:r>
            <a:r>
              <a:rPr lang="en-US" altLang="zh-CN" dirty="0" smtClean="0"/>
              <a:t>--- </a:t>
            </a:r>
            <a:endParaRPr lang="zh-CN" altLang="en-US" dirty="0"/>
          </a:p>
        </p:txBody>
      </p:sp>
    </p:spTree>
    <p:extLst>
      <p:ext uri="{BB962C8B-B14F-4D97-AF65-F5344CB8AC3E}">
        <p14:creationId xmlns:p14="http://schemas.microsoft.com/office/powerpoint/2010/main" val="3128086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18427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2.3 </a:t>
            </a:r>
            <a:r>
              <a:rPr lang="zh-CN" altLang="en-US" sz="2400" b="1" kern="0" dirty="0" smtClean="0">
                <a:solidFill>
                  <a:srgbClr val="262626"/>
                </a:solidFill>
                <a:latin typeface="微软雅黑" pitchFamily="34" charset="-122"/>
                <a:ea typeface="微软雅黑" pitchFamily="34" charset="-122"/>
                <a:sym typeface="微软雅黑" pitchFamily="34" charset="-122"/>
              </a:rPr>
              <a:t>耦合路径模型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64601432"/>
              </p:ext>
            </p:extLst>
          </p:nvPr>
        </p:nvGraphicFramePr>
        <p:xfrm>
          <a:off x="463838" y="2346371"/>
          <a:ext cx="8131110" cy="2304256"/>
        </p:xfrm>
        <a:graphic>
          <a:graphicData uri="http://schemas.openxmlformats.org/presentationml/2006/ole">
            <mc:AlternateContent xmlns:mc="http://schemas.openxmlformats.org/markup-compatibility/2006">
              <mc:Choice xmlns:v="urn:schemas-microsoft-com:vml" Requires="v">
                <p:oleObj spid="_x0000_s14387" name="Visio" r:id="rId3" imgW="5086909" imgH="1456939" progId="Visio.Drawing.11">
                  <p:embed/>
                </p:oleObj>
              </mc:Choice>
              <mc:Fallback>
                <p:oleObj name="Visio" r:id="rId3" imgW="5086909" imgH="145693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38" y="2346371"/>
                        <a:ext cx="8131110" cy="2304256"/>
                      </a:xfrm>
                      <a:prstGeom prst="rect">
                        <a:avLst/>
                      </a:prstGeom>
                      <a:noFill/>
                    </p:spPr>
                  </p:pic>
                </p:oleObj>
              </mc:Fallback>
            </mc:AlternateContent>
          </a:graphicData>
        </a:graphic>
      </p:graphicFrame>
      <p:sp>
        <p:nvSpPr>
          <p:cNvPr id="9" name="矩形 8"/>
          <p:cNvSpPr/>
          <p:nvPr/>
        </p:nvSpPr>
        <p:spPr>
          <a:xfrm>
            <a:off x="1687974" y="1982132"/>
            <a:ext cx="1107996" cy="369332"/>
          </a:xfrm>
          <a:prstGeom prst="rect">
            <a:avLst/>
          </a:prstGeom>
        </p:spPr>
        <p:txBody>
          <a:bodyPr wrap="none">
            <a:spAutoFit/>
          </a:bodyPr>
          <a:lstStyle/>
          <a:p>
            <a:r>
              <a:rPr lang="zh-CN" altLang="en-US" dirty="0" smtClean="0"/>
              <a:t>电容耦合</a:t>
            </a:r>
            <a:endParaRPr lang="zh-CN" altLang="en-US" dirty="0"/>
          </a:p>
        </p:txBody>
      </p:sp>
      <p:sp>
        <p:nvSpPr>
          <p:cNvPr id="10" name="矩形 9"/>
          <p:cNvSpPr/>
          <p:nvPr/>
        </p:nvSpPr>
        <p:spPr>
          <a:xfrm>
            <a:off x="5724128" y="1966407"/>
            <a:ext cx="1107996" cy="369332"/>
          </a:xfrm>
          <a:prstGeom prst="rect">
            <a:avLst/>
          </a:prstGeom>
        </p:spPr>
        <p:txBody>
          <a:bodyPr wrap="none">
            <a:spAutoFit/>
          </a:bodyPr>
          <a:lstStyle/>
          <a:p>
            <a:r>
              <a:rPr lang="zh-CN" altLang="en-US" dirty="0" smtClean="0"/>
              <a:t>电感耦合</a:t>
            </a:r>
            <a:endParaRPr lang="zh-CN" altLang="en-US" dirty="0"/>
          </a:p>
        </p:txBody>
      </p:sp>
    </p:spTree>
    <p:extLst>
      <p:ext uri="{BB962C8B-B14F-4D97-AF65-F5344CB8AC3E}">
        <p14:creationId xmlns:p14="http://schemas.microsoft.com/office/powerpoint/2010/main" val="90066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18427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2.3 </a:t>
            </a:r>
            <a:r>
              <a:rPr lang="zh-CN" altLang="en-US" sz="2400" b="1" kern="0" dirty="0" smtClean="0">
                <a:solidFill>
                  <a:srgbClr val="262626"/>
                </a:solidFill>
                <a:latin typeface="微软雅黑" pitchFamily="34" charset="-122"/>
                <a:ea typeface="微软雅黑" pitchFamily="34" charset="-122"/>
                <a:sym typeface="微软雅黑" pitchFamily="34" charset="-122"/>
              </a:rPr>
              <a:t>耦合路径</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4" name="图片 3"/>
          <p:cNvPicPr>
            <a:picLocks noChangeAspect="1"/>
          </p:cNvPicPr>
          <p:nvPr/>
        </p:nvPicPr>
        <p:blipFill>
          <a:blip r:embed="rId2"/>
          <a:stretch>
            <a:fillRect/>
          </a:stretch>
        </p:blipFill>
        <p:spPr>
          <a:xfrm>
            <a:off x="683568" y="1855787"/>
            <a:ext cx="7200800" cy="4358885"/>
          </a:xfrm>
          <a:prstGeom prst="rect">
            <a:avLst/>
          </a:prstGeom>
        </p:spPr>
      </p:pic>
    </p:spTree>
    <p:extLst>
      <p:ext uri="{BB962C8B-B14F-4D97-AF65-F5344CB8AC3E}">
        <p14:creationId xmlns:p14="http://schemas.microsoft.com/office/powerpoint/2010/main" val="1748190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6"/>
          <p:cNvGrpSpPr>
            <a:grpSpLocks/>
          </p:cNvGrpSpPr>
          <p:nvPr/>
        </p:nvGrpSpPr>
        <p:grpSpPr bwMode="auto">
          <a:xfrm>
            <a:off x="107504" y="1073927"/>
            <a:ext cx="8526463" cy="5222875"/>
            <a:chOff x="753616" y="1330099"/>
            <a:chExt cx="8527014" cy="5224908"/>
          </a:xfrm>
        </p:grpSpPr>
        <p:grpSp>
          <p:nvGrpSpPr>
            <p:cNvPr id="4" name="Group 3"/>
            <p:cNvGrpSpPr>
              <a:grpSpLocks/>
            </p:cNvGrpSpPr>
            <p:nvPr/>
          </p:nvGrpSpPr>
          <p:grpSpPr bwMode="auto">
            <a:xfrm>
              <a:off x="753616" y="1772816"/>
              <a:ext cx="2522240" cy="1446213"/>
              <a:chOff x="0" y="0"/>
              <a:chExt cx="3233583" cy="1854853"/>
            </a:xfrm>
          </p:grpSpPr>
          <p:sp>
            <p:nvSpPr>
              <p:cNvPr id="16" name="矩形 12"/>
              <p:cNvSpPr>
                <a:spLocks noChangeArrowheads="1"/>
              </p:cNvSpPr>
              <p:nvPr/>
            </p:nvSpPr>
            <p:spPr bwMode="auto">
              <a:xfrm>
                <a:off x="71238" y="354885"/>
                <a:ext cx="1223246" cy="122211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7" name="TextBox 13"/>
              <p:cNvSpPr>
                <a:spLocks noChangeArrowheads="1"/>
              </p:cNvSpPr>
              <p:nvPr/>
            </p:nvSpPr>
            <p:spPr bwMode="auto">
              <a:xfrm>
                <a:off x="0" y="472"/>
                <a:ext cx="1512267" cy="1853538"/>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rPr>
                  <a:t>C</a:t>
                </a:r>
                <a:endParaRPr lang="zh-CN" alt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endParaRPr>
              </a:p>
            </p:txBody>
          </p:sp>
          <p:sp>
            <p:nvSpPr>
              <p:cNvPr id="18" name="TextBox 14"/>
              <p:cNvSpPr>
                <a:spLocks noChangeArrowheads="1"/>
              </p:cNvSpPr>
              <p:nvPr/>
            </p:nvSpPr>
            <p:spPr bwMode="auto">
              <a:xfrm>
                <a:off x="1225282" y="990384"/>
                <a:ext cx="2008892" cy="513287"/>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2000" b="1" kern="0" dirty="0">
                    <a:solidFill>
                      <a:srgbClr val="0070C0"/>
                    </a:solidFill>
                    <a:latin typeface="Times New Roman" pitchFamily="18" charset="0"/>
                    <a:sym typeface="Times New Roman" pitchFamily="18" charset="0"/>
                  </a:rPr>
                  <a:t>ONTENTS</a:t>
                </a:r>
                <a:endParaRPr lang="zh-CN" altLang="en-US" sz="2000" b="1" kern="0" dirty="0">
                  <a:solidFill>
                    <a:srgbClr val="0070C0"/>
                  </a:solidFill>
                  <a:latin typeface="Times New Roman" pitchFamily="18" charset="0"/>
                  <a:sym typeface="Times New Roman" pitchFamily="18" charset="0"/>
                </a:endParaRPr>
              </a:p>
            </p:txBody>
          </p:sp>
          <p:sp>
            <p:nvSpPr>
              <p:cNvPr id="19" name="TextBox 15"/>
              <p:cNvSpPr>
                <a:spLocks noChangeArrowheads="1"/>
              </p:cNvSpPr>
              <p:nvPr/>
            </p:nvSpPr>
            <p:spPr bwMode="auto">
              <a:xfrm>
                <a:off x="1225282" y="279521"/>
                <a:ext cx="1970220" cy="826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3600" b="1" kern="0" dirty="0">
                    <a:solidFill>
                      <a:srgbClr val="000000"/>
                    </a:solidFill>
                    <a:latin typeface="微软雅黑" pitchFamily="34" charset="-122"/>
                    <a:ea typeface="微软雅黑" pitchFamily="34" charset="-122"/>
                    <a:sym typeface="微软雅黑" pitchFamily="34" charset="-122"/>
                  </a:rPr>
                  <a:t>目 录</a:t>
                </a:r>
                <a:endParaRPr lang="zh-CN" altLang="en-US" kern="0" dirty="0">
                  <a:solidFill>
                    <a:sysClr val="windowText" lastClr="000000"/>
                  </a:solidFill>
                </a:endParaRPr>
              </a:p>
            </p:txBody>
          </p:sp>
        </p:grpSp>
        <p:grpSp>
          <p:nvGrpSpPr>
            <p:cNvPr id="5" name="Group 8"/>
            <p:cNvGrpSpPr>
              <a:grpSpLocks/>
            </p:cNvGrpSpPr>
            <p:nvPr/>
          </p:nvGrpSpPr>
          <p:grpSpPr bwMode="auto">
            <a:xfrm>
              <a:off x="3317737" y="1330099"/>
              <a:ext cx="124113" cy="5224908"/>
              <a:chOff x="-30367" y="-966136"/>
              <a:chExt cx="125104" cy="7257624"/>
            </a:xfrm>
          </p:grpSpPr>
          <p:sp>
            <p:nvSpPr>
              <p:cNvPr id="14" name="直接连接符 19"/>
              <p:cNvSpPr>
                <a:spLocks noChangeShapeType="1"/>
              </p:cNvSpPr>
              <p:nvPr/>
            </p:nvSpPr>
            <p:spPr bwMode="auto">
              <a:xfrm flipH="1">
                <a:off x="-30510" y="-966136"/>
                <a:ext cx="24004" cy="7257624"/>
              </a:xfrm>
              <a:prstGeom prst="line">
                <a:avLst/>
              </a:prstGeom>
              <a:noFill/>
              <a:ln w="76200"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sp>
            <p:nvSpPr>
              <p:cNvPr id="15" name="直接连接符 20"/>
              <p:cNvSpPr>
                <a:spLocks noChangeShapeType="1"/>
              </p:cNvSpPr>
              <p:nvPr/>
            </p:nvSpPr>
            <p:spPr bwMode="auto">
              <a:xfrm flipH="1">
                <a:off x="91111" y="-966136"/>
                <a:ext cx="3201" cy="7257624"/>
              </a:xfrm>
              <a:prstGeom prst="line">
                <a:avLst/>
              </a:prstGeom>
              <a:noFill/>
              <a:ln w="28575"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grpSp>
        <p:grpSp>
          <p:nvGrpSpPr>
            <p:cNvPr id="6" name="Group 11"/>
            <p:cNvGrpSpPr>
              <a:grpSpLocks/>
            </p:cNvGrpSpPr>
            <p:nvPr/>
          </p:nvGrpSpPr>
          <p:grpSpPr bwMode="auto">
            <a:xfrm>
              <a:off x="3721688" y="1608098"/>
              <a:ext cx="2830695" cy="708301"/>
              <a:chOff x="-58215" y="-308126"/>
              <a:chExt cx="2830241" cy="708162"/>
            </a:xfrm>
          </p:grpSpPr>
          <p:sp>
            <p:nvSpPr>
              <p:cNvPr id="12" name="矩形 23"/>
              <p:cNvSpPr>
                <a:spLocks noChangeArrowheads="1"/>
              </p:cNvSpPr>
              <p:nvPr/>
            </p:nvSpPr>
            <p:spPr bwMode="auto">
              <a:xfrm>
                <a:off x="-58215" y="-212856"/>
                <a:ext cx="576207"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3" name="TextBox 24"/>
              <p:cNvSpPr>
                <a:spLocks noChangeArrowheads="1"/>
              </p:cNvSpPr>
              <p:nvPr/>
            </p:nvSpPr>
            <p:spPr bwMode="auto">
              <a:xfrm>
                <a:off x="-35992" y="-308126"/>
                <a:ext cx="2808018"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4000" kern="0" dirty="0">
                    <a:solidFill>
                      <a:srgbClr val="FFFFFF"/>
                    </a:solidFill>
                    <a:sym typeface="Arial" pitchFamily="34" charset="0"/>
                  </a:rPr>
                  <a:t>1</a:t>
                </a:r>
                <a:endParaRPr lang="zh-CN" altLang="en-US" sz="4000" kern="0" dirty="0">
                  <a:solidFill>
                    <a:srgbClr val="FFFFFF"/>
                  </a:solidFill>
                  <a:sym typeface="Arial" pitchFamily="34" charset="0"/>
                </a:endParaRPr>
              </a:p>
            </p:txBody>
          </p:sp>
        </p:grpSp>
        <p:grpSp>
          <p:nvGrpSpPr>
            <p:cNvPr id="7" name="Group 14"/>
            <p:cNvGrpSpPr>
              <a:grpSpLocks/>
            </p:cNvGrpSpPr>
            <p:nvPr/>
          </p:nvGrpSpPr>
          <p:grpSpPr bwMode="auto">
            <a:xfrm>
              <a:off x="3683945" y="2744852"/>
              <a:ext cx="2881499" cy="708301"/>
              <a:chOff x="-95952" y="-193745"/>
              <a:chExt cx="2881037" cy="708162"/>
            </a:xfrm>
          </p:grpSpPr>
          <p:sp>
            <p:nvSpPr>
              <p:cNvPr id="10" name="矩形 27"/>
              <p:cNvSpPr>
                <a:spLocks noChangeArrowheads="1"/>
              </p:cNvSpPr>
              <p:nvPr/>
            </p:nvSpPr>
            <p:spPr bwMode="auto">
              <a:xfrm>
                <a:off x="-95952" y="-139758"/>
                <a:ext cx="576208"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1" name="TextBox 28"/>
              <p:cNvSpPr>
                <a:spLocks noChangeArrowheads="1"/>
              </p:cNvSpPr>
              <p:nvPr/>
            </p:nvSpPr>
            <p:spPr bwMode="auto">
              <a:xfrm>
                <a:off x="-22934" y="-193745"/>
                <a:ext cx="2808019"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2</a:t>
                </a:r>
                <a:endParaRPr lang="zh-CN" altLang="en-US" sz="4000" kern="0" dirty="0">
                  <a:solidFill>
                    <a:srgbClr val="FFFFFF"/>
                  </a:solidFill>
                  <a:sym typeface="Arial" pitchFamily="34" charset="0"/>
                </a:endParaRPr>
              </a:p>
            </p:txBody>
          </p:sp>
        </p:grpSp>
        <p:sp>
          <p:nvSpPr>
            <p:cNvPr id="8" name="TextBox 36"/>
            <p:cNvSpPr>
              <a:spLocks noChangeArrowheads="1"/>
            </p:cNvSpPr>
            <p:nvPr/>
          </p:nvSpPr>
          <p:spPr bwMode="auto">
            <a:xfrm>
              <a:off x="4349536" y="2325849"/>
              <a:ext cx="4931094"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7"/>
            <p:cNvSpPr>
              <a:spLocks noChangeArrowheads="1"/>
            </p:cNvSpPr>
            <p:nvPr/>
          </p:nvSpPr>
          <p:spPr bwMode="auto">
            <a:xfrm>
              <a:off x="4608315" y="4068014"/>
              <a:ext cx="4535781"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pSp>
      <p:sp>
        <p:nvSpPr>
          <p:cNvPr id="21" name="TextBox 36"/>
          <p:cNvSpPr>
            <a:spLocks noChangeArrowheads="1"/>
          </p:cNvSpPr>
          <p:nvPr/>
        </p:nvSpPr>
        <p:spPr bwMode="auto">
          <a:xfrm>
            <a:off x="3675142" y="1477693"/>
            <a:ext cx="4535488"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2" name="矩形 21"/>
          <p:cNvSpPr/>
          <p:nvPr/>
        </p:nvSpPr>
        <p:spPr bwMode="auto">
          <a:xfrm>
            <a:off x="3703192" y="1446071"/>
            <a:ext cx="4651375" cy="547068"/>
          </a:xfrm>
          <a:prstGeom prst="rect">
            <a:avLst/>
          </a:prstGeom>
          <a:solidFill>
            <a:schemeClr val="accent1">
              <a:alpha val="39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23" name="TextBox 28"/>
          <p:cNvSpPr>
            <a:spLocks noChangeArrowheads="1"/>
          </p:cNvSpPr>
          <p:nvPr/>
        </p:nvSpPr>
        <p:spPr bwMode="auto">
          <a:xfrm>
            <a:off x="3134599" y="3632261"/>
            <a:ext cx="2808287"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4" name="TextBox 36"/>
          <p:cNvSpPr>
            <a:spLocks noChangeArrowheads="1"/>
          </p:cNvSpPr>
          <p:nvPr/>
        </p:nvSpPr>
        <p:spPr bwMode="auto">
          <a:xfrm>
            <a:off x="3660329" y="3809190"/>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5" name="矩形 27"/>
          <p:cNvSpPr>
            <a:spLocks noChangeArrowheads="1"/>
          </p:cNvSpPr>
          <p:nvPr/>
        </p:nvSpPr>
        <p:spPr bwMode="auto">
          <a:xfrm>
            <a:off x="3034586" y="3713340"/>
            <a:ext cx="576262"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26" name="TextBox 28"/>
          <p:cNvSpPr>
            <a:spLocks noChangeArrowheads="1"/>
          </p:cNvSpPr>
          <p:nvPr/>
        </p:nvSpPr>
        <p:spPr bwMode="auto">
          <a:xfrm>
            <a:off x="3109198" y="3678415"/>
            <a:ext cx="2808288"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7" name="TextBox 36"/>
          <p:cNvSpPr>
            <a:spLocks noChangeArrowheads="1"/>
          </p:cNvSpPr>
          <p:nvPr/>
        </p:nvSpPr>
        <p:spPr bwMode="auto">
          <a:xfrm>
            <a:off x="3636364" y="5107671"/>
            <a:ext cx="4533900"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3039599" y="5050522"/>
            <a:ext cx="576263"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r>
              <a:rPr lang="en-US" altLang="zh-CN" sz="4000" kern="0" dirty="0">
                <a:solidFill>
                  <a:srgbClr val="FFFFFF"/>
                </a:solidFill>
                <a:latin typeface="+mj-lt"/>
                <a:sym typeface="Arial" pitchFamily="34" charset="0"/>
              </a:rPr>
              <a:t>4</a:t>
            </a:r>
            <a:endParaRPr lang="zh-CN" altLang="en-US" sz="4000" kern="0" dirty="0">
              <a:solidFill>
                <a:srgbClr val="FFFFFF"/>
              </a:solidFill>
              <a:latin typeface="+mj-lt"/>
              <a:sym typeface="Arial" pitchFamily="34" charset="0"/>
            </a:endParaRPr>
          </a:p>
        </p:txBody>
      </p:sp>
      <p:sp>
        <p:nvSpPr>
          <p:cNvPr id="36" name="TextBox 36"/>
          <p:cNvSpPr>
            <a:spLocks noChangeArrowheads="1"/>
          </p:cNvSpPr>
          <p:nvPr/>
        </p:nvSpPr>
        <p:spPr bwMode="auto">
          <a:xfrm>
            <a:off x="3651646" y="25787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624811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756094" y="117810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2.4 </a:t>
            </a:r>
            <a:r>
              <a:rPr lang="zh-CN" altLang="en-US" sz="2400" b="1" kern="0" dirty="0" smtClean="0">
                <a:solidFill>
                  <a:srgbClr val="262626"/>
                </a:solidFill>
                <a:latin typeface="微软雅黑" pitchFamily="34" charset="-122"/>
                <a:ea typeface="微软雅黑" pitchFamily="34" charset="-122"/>
                <a:sym typeface="微软雅黑" pitchFamily="34" charset="-122"/>
              </a:rPr>
              <a:t>滤波模型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11" y="2385017"/>
            <a:ext cx="6001145" cy="2830270"/>
          </a:xfrm>
          <a:prstGeom prst="rect">
            <a:avLst/>
          </a:prstGeom>
        </p:spPr>
      </p:pic>
      <p:sp>
        <p:nvSpPr>
          <p:cNvPr id="7" name="矩形 6"/>
          <p:cNvSpPr/>
          <p:nvPr/>
        </p:nvSpPr>
        <p:spPr>
          <a:xfrm>
            <a:off x="1047072" y="1757696"/>
            <a:ext cx="4108817" cy="369332"/>
          </a:xfrm>
          <a:prstGeom prst="rect">
            <a:avLst/>
          </a:prstGeom>
        </p:spPr>
        <p:txBody>
          <a:bodyPr wrap="none">
            <a:spAutoFit/>
          </a:bodyPr>
          <a:lstStyle/>
          <a:p>
            <a:r>
              <a:rPr lang="zh-CN" altLang="en-US" dirty="0" smtClean="0"/>
              <a:t>拓扑结构初选</a:t>
            </a:r>
            <a:r>
              <a:rPr lang="en-US" altLang="zh-CN" dirty="0" smtClean="0"/>
              <a:t>—</a:t>
            </a:r>
            <a:r>
              <a:rPr lang="zh-CN" altLang="en-US" dirty="0" smtClean="0"/>
              <a:t>源阻抗与负载阻抗决定</a:t>
            </a:r>
            <a:endParaRPr lang="zh-CN" altLang="en-US" dirty="0"/>
          </a:p>
        </p:txBody>
      </p:sp>
      <p:sp>
        <p:nvSpPr>
          <p:cNvPr id="9" name="矩形 8"/>
          <p:cNvSpPr/>
          <p:nvPr/>
        </p:nvSpPr>
        <p:spPr>
          <a:xfrm>
            <a:off x="994130" y="5350888"/>
            <a:ext cx="4900701" cy="1384995"/>
          </a:xfrm>
          <a:prstGeom prst="rect">
            <a:avLst/>
          </a:prstGeom>
        </p:spPr>
        <p:txBody>
          <a:bodyPr wrap="none">
            <a:spAutoFit/>
          </a:bodyPr>
          <a:lstStyle/>
          <a:p>
            <a:r>
              <a:rPr lang="zh-CN" altLang="en-US" sz="1400" dirty="0" smtClean="0"/>
              <a:t>（</a:t>
            </a:r>
            <a:r>
              <a:rPr lang="en-US" altLang="zh-CN" sz="1400" dirty="0">
                <a:latin typeface="Times New Roman" panose="02020603050405020304" pitchFamily="18" charset="0"/>
                <a:cs typeface="Times New Roman" panose="02020603050405020304" pitchFamily="18" charset="0"/>
              </a:rPr>
              <a:t>a</a:t>
            </a:r>
            <a:r>
              <a:rPr lang="zh-CN" altLang="en-US" sz="1400" dirty="0" smtClean="0"/>
              <a:t>）</a:t>
            </a:r>
            <a:r>
              <a:rPr lang="en-US" altLang="zh-CN" sz="1400" dirty="0" smtClean="0"/>
              <a:t>. </a:t>
            </a:r>
            <a:r>
              <a:rPr lang="zh-CN" altLang="en-US" sz="1400" dirty="0" smtClean="0"/>
              <a:t>低源阻抗与低的负载阻抗：选择</a:t>
            </a:r>
            <a:r>
              <a:rPr lang="en-US" altLang="zh-CN" sz="1400" dirty="0" smtClean="0"/>
              <a:t>T </a:t>
            </a:r>
            <a:r>
              <a:rPr lang="zh-CN" altLang="en-US" sz="1400" dirty="0" smtClean="0"/>
              <a:t>型滤波器结构；</a:t>
            </a:r>
            <a:endParaRPr lang="en-US" altLang="zh-CN" sz="1400" dirty="0" smtClean="0"/>
          </a:p>
          <a:p>
            <a:r>
              <a:rPr lang="zh-CN" altLang="en-US" sz="1400" dirty="0" smtClean="0"/>
              <a:t>（</a:t>
            </a:r>
            <a:r>
              <a:rPr lang="en-US" altLang="zh-CN" sz="1400" dirty="0" smtClean="0"/>
              <a:t>b</a:t>
            </a:r>
            <a:r>
              <a:rPr lang="zh-CN" altLang="en-US" sz="1400" dirty="0" smtClean="0"/>
              <a:t>）</a:t>
            </a:r>
            <a:r>
              <a:rPr lang="en-US" altLang="zh-CN" sz="1400" dirty="0"/>
              <a:t>. </a:t>
            </a:r>
            <a:r>
              <a:rPr lang="zh-CN" altLang="en-US" sz="1400" dirty="0"/>
              <a:t>低源阻抗</a:t>
            </a:r>
            <a:r>
              <a:rPr lang="zh-CN" altLang="en-US" sz="1400" dirty="0" smtClean="0"/>
              <a:t>与高的</a:t>
            </a:r>
            <a:r>
              <a:rPr lang="zh-CN" altLang="en-US" sz="1400" dirty="0"/>
              <a:t>负载阻抗：</a:t>
            </a:r>
            <a:r>
              <a:rPr lang="zh-CN" altLang="en-US" sz="1400" dirty="0" smtClean="0"/>
              <a:t>选择</a:t>
            </a:r>
            <a:r>
              <a:rPr lang="en-US" altLang="zh-CN" sz="1400" dirty="0" smtClean="0"/>
              <a:t>LC </a:t>
            </a:r>
            <a:r>
              <a:rPr lang="zh-CN" altLang="en-US" sz="1400" dirty="0"/>
              <a:t>型滤波器结构</a:t>
            </a:r>
            <a:r>
              <a:rPr lang="zh-CN" altLang="en-US" sz="1400" dirty="0" smtClean="0"/>
              <a:t>；</a:t>
            </a:r>
            <a:endParaRPr lang="en-US" altLang="zh-CN" sz="1400" dirty="0" smtClean="0"/>
          </a:p>
          <a:p>
            <a:r>
              <a:rPr lang="zh-CN" altLang="en-US" sz="1400" dirty="0" smtClean="0"/>
              <a:t>（</a:t>
            </a:r>
            <a:r>
              <a:rPr lang="en-US" altLang="zh-CN" sz="1400" dirty="0" smtClean="0"/>
              <a:t>c</a:t>
            </a:r>
            <a:r>
              <a:rPr lang="zh-CN" altLang="en-US" sz="1400" dirty="0" smtClean="0"/>
              <a:t>）</a:t>
            </a:r>
            <a:r>
              <a:rPr lang="en-US" altLang="zh-CN" sz="1400" dirty="0"/>
              <a:t>. </a:t>
            </a:r>
            <a:r>
              <a:rPr lang="zh-CN" altLang="en-US" sz="1400" dirty="0"/>
              <a:t>高</a:t>
            </a:r>
            <a:r>
              <a:rPr lang="zh-CN" altLang="en-US" sz="1400" dirty="0" smtClean="0"/>
              <a:t>源</a:t>
            </a:r>
            <a:r>
              <a:rPr lang="zh-CN" altLang="en-US" sz="1400" dirty="0"/>
              <a:t>阻抗</a:t>
            </a:r>
            <a:r>
              <a:rPr lang="zh-CN" altLang="en-US" sz="1400" dirty="0" smtClean="0"/>
              <a:t>与低的</a:t>
            </a:r>
            <a:r>
              <a:rPr lang="zh-CN" altLang="en-US" sz="1400" dirty="0"/>
              <a:t>负载阻抗：</a:t>
            </a:r>
            <a:r>
              <a:rPr lang="zh-CN" altLang="en-US" sz="1400" dirty="0" smtClean="0"/>
              <a:t>选择</a:t>
            </a:r>
            <a:r>
              <a:rPr lang="en-US" altLang="zh-CN" sz="1400" dirty="0" smtClean="0"/>
              <a:t>CL </a:t>
            </a:r>
            <a:r>
              <a:rPr lang="zh-CN" altLang="en-US" sz="1400" dirty="0"/>
              <a:t>型滤波器结构；</a:t>
            </a:r>
          </a:p>
          <a:p>
            <a:r>
              <a:rPr lang="zh-CN" altLang="en-US" sz="1400" dirty="0" smtClean="0"/>
              <a:t>（</a:t>
            </a:r>
            <a:r>
              <a:rPr lang="en-US" altLang="zh-CN" sz="1400" dirty="0" smtClean="0"/>
              <a:t>d</a:t>
            </a:r>
            <a:r>
              <a:rPr lang="zh-CN" altLang="en-US" sz="1400" dirty="0" smtClean="0"/>
              <a:t>）</a:t>
            </a:r>
            <a:r>
              <a:rPr lang="en-US" altLang="zh-CN" sz="1400" dirty="0"/>
              <a:t>. </a:t>
            </a:r>
            <a:r>
              <a:rPr lang="zh-CN" altLang="en-US" sz="1400" dirty="0" smtClean="0"/>
              <a:t>高源</a:t>
            </a:r>
            <a:r>
              <a:rPr lang="zh-CN" altLang="en-US" sz="1400" dirty="0"/>
              <a:t>阻抗与高的负载阻抗：</a:t>
            </a:r>
            <a:r>
              <a:rPr lang="zh-CN" altLang="en-US" sz="1400" dirty="0" smtClean="0"/>
              <a:t>选择</a:t>
            </a:r>
            <a:r>
              <a:rPr lang="en-US" altLang="zh-CN" sz="1400" dirty="0" smtClean="0"/>
              <a:t>π </a:t>
            </a:r>
            <a:r>
              <a:rPr lang="zh-CN" altLang="en-US" sz="1400" dirty="0"/>
              <a:t>型滤波器结构；</a:t>
            </a:r>
          </a:p>
          <a:p>
            <a:endParaRPr lang="zh-CN" altLang="en-US" sz="1400" dirty="0"/>
          </a:p>
          <a:p>
            <a:endParaRPr lang="zh-CN" altLang="en-US" sz="1400" dirty="0"/>
          </a:p>
        </p:txBody>
      </p:sp>
    </p:spTree>
    <p:extLst>
      <p:ext uri="{BB962C8B-B14F-4D97-AF65-F5344CB8AC3E}">
        <p14:creationId xmlns:p14="http://schemas.microsoft.com/office/powerpoint/2010/main" val="2457264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819900" y="3832225"/>
            <a:ext cx="1268413" cy="431800"/>
          </a:xfrm>
          <a:prstGeom prst="rect">
            <a:avLst/>
          </a:prstGeom>
          <a:solidFill>
            <a:schemeClr val="bg1">
              <a:alpha val="5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47" name="Foliennummernplatzhalt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3279C85-A55C-439F-A846-2C43A0EC8691}" type="slidenum">
              <a:rPr lang="de-DE" altLang="zh-CN" sz="1400"/>
              <a:pPr>
                <a:spcBef>
                  <a:spcPct val="0"/>
                </a:spcBef>
                <a:buFontTx/>
                <a:buNone/>
              </a:pPr>
              <a:t>21</a:t>
            </a:fld>
            <a:endParaRPr lang="de-DE" altLang="zh-CN" sz="1400"/>
          </a:p>
        </p:txBody>
      </p:sp>
      <p:sp>
        <p:nvSpPr>
          <p:cNvPr id="3174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lIns="36000" tIns="36000" rIns="36000" bIns="360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174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175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175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 name="TextBox 35"/>
          <p:cNvSpPr>
            <a:spLocks noChangeArrowheads="1"/>
          </p:cNvSpPr>
          <p:nvPr/>
        </p:nvSpPr>
        <p:spPr bwMode="auto">
          <a:xfrm>
            <a:off x="1044575" y="333375"/>
            <a:ext cx="7054850" cy="523220"/>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800" b="1" kern="0" dirty="0">
                <a:solidFill>
                  <a:srgbClr val="262626"/>
                </a:solidFill>
                <a:latin typeface="微软雅黑" pitchFamily="34" charset="-122"/>
                <a:ea typeface="微软雅黑" pitchFamily="34" charset="-122"/>
                <a:sym typeface="微软雅黑" pitchFamily="34" charset="-122"/>
              </a:rPr>
              <a:t>电磁兼容理论基础</a:t>
            </a:r>
          </a:p>
        </p:txBody>
      </p:sp>
      <p:sp>
        <p:nvSpPr>
          <p:cNvPr id="31753" name="矩形 22"/>
          <p:cNvSpPr>
            <a:spLocks noChangeArrowheads="1"/>
          </p:cNvSpPr>
          <p:nvPr/>
        </p:nvSpPr>
        <p:spPr bwMode="auto">
          <a:xfrm>
            <a:off x="4275138" y="353536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共模电流</a:t>
            </a:r>
          </a:p>
        </p:txBody>
      </p:sp>
      <p:sp>
        <p:nvSpPr>
          <p:cNvPr id="31754" name="矩形 41"/>
          <p:cNvSpPr>
            <a:spLocks noChangeArrowheads="1"/>
          </p:cNvSpPr>
          <p:nvPr/>
        </p:nvSpPr>
        <p:spPr bwMode="auto">
          <a:xfrm>
            <a:off x="715963" y="5022850"/>
            <a:ext cx="782002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361950" indent="-3619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为了减小共模电流，采用共模旁路电容或共模电感；</a:t>
            </a:r>
            <a:endParaRPr lang="en-GB" altLang="zh-CN" sz="1800">
              <a:cs typeface="Arial" panose="020B0604020202020204" pitchFamily="34" charset="0"/>
            </a:endParaRPr>
          </a:p>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参数的选取可依靠电流幅频特性来选择；</a:t>
            </a:r>
            <a:endParaRPr lang="en-US" altLang="zh-CN" sz="1800">
              <a:cs typeface="Arial" panose="020B0604020202020204" pitchFamily="34" charset="0"/>
            </a:endParaRPr>
          </a:p>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抑制措施的成本考虑：</a:t>
            </a:r>
            <a:r>
              <a:rPr lang="en-US" altLang="zh-CN" sz="1800">
                <a:cs typeface="Arial" panose="020B0604020202020204" pitchFamily="34" charset="0"/>
              </a:rPr>
              <a:t>EUT</a:t>
            </a:r>
            <a:r>
              <a:rPr lang="zh-CN" altLang="en-US" sz="1800">
                <a:cs typeface="Arial" panose="020B0604020202020204" pitchFamily="34" charset="0"/>
              </a:rPr>
              <a:t>结构更改˃滤波器˃铁氧体˃旁路电容˃接地设计。</a:t>
            </a:r>
            <a:endParaRPr lang="en-US" altLang="zh-CN" sz="1800">
              <a:cs typeface="Arial" panose="020B0604020202020204" pitchFamily="34" charset="0"/>
            </a:endParaRPr>
          </a:p>
        </p:txBody>
      </p:sp>
      <p:grpSp>
        <p:nvGrpSpPr>
          <p:cNvPr id="31755" name="组合 25"/>
          <p:cNvGrpSpPr>
            <a:grpSpLocks/>
          </p:cNvGrpSpPr>
          <p:nvPr/>
        </p:nvGrpSpPr>
        <p:grpSpPr bwMode="auto">
          <a:xfrm>
            <a:off x="755650" y="1268413"/>
            <a:ext cx="7727950" cy="2062162"/>
            <a:chOff x="773110" y="1268760"/>
            <a:chExt cx="7727626" cy="1944216"/>
          </a:xfrm>
        </p:grpSpPr>
        <p:sp>
          <p:nvSpPr>
            <p:cNvPr id="28" name="矩形 27"/>
            <p:cNvSpPr/>
            <p:nvPr/>
          </p:nvSpPr>
          <p:spPr>
            <a:xfrm>
              <a:off x="773110" y="1268760"/>
              <a:ext cx="7727626" cy="1944216"/>
            </a:xfrm>
            <a:prstGeom prst="rect">
              <a:avLst/>
            </a:prstGeom>
            <a:solidFill>
              <a:srgbClr val="FFC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p:cNvSpPr/>
            <p:nvPr/>
          </p:nvSpPr>
          <p:spPr>
            <a:xfrm>
              <a:off x="1176318" y="2151814"/>
              <a:ext cx="863564" cy="288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矩形 30"/>
            <p:cNvSpPr/>
            <p:nvPr/>
          </p:nvSpPr>
          <p:spPr>
            <a:xfrm>
              <a:off x="1176318" y="2512519"/>
              <a:ext cx="863564" cy="28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95" name="矩形 31"/>
            <p:cNvSpPr>
              <a:spLocks noChangeArrowheads="1"/>
            </p:cNvSpPr>
            <p:nvPr/>
          </p:nvSpPr>
          <p:spPr bwMode="auto">
            <a:xfrm>
              <a:off x="1273204" y="212270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LISN</a:t>
              </a:r>
              <a:endParaRPr lang="zh-CN" altLang="en-US" sz="1800"/>
            </a:p>
          </p:txBody>
        </p:sp>
        <p:sp>
          <p:nvSpPr>
            <p:cNvPr id="31796" name="矩形 32"/>
            <p:cNvSpPr>
              <a:spLocks noChangeArrowheads="1"/>
            </p:cNvSpPr>
            <p:nvPr/>
          </p:nvSpPr>
          <p:spPr bwMode="auto">
            <a:xfrm>
              <a:off x="1248853" y="2471824"/>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LISN</a:t>
              </a:r>
              <a:endParaRPr lang="zh-CN" altLang="en-US" sz="1800"/>
            </a:p>
          </p:txBody>
        </p:sp>
        <p:sp>
          <p:nvSpPr>
            <p:cNvPr id="38" name="矩形 37"/>
            <p:cNvSpPr/>
            <p:nvPr/>
          </p:nvSpPr>
          <p:spPr>
            <a:xfrm>
              <a:off x="1176318" y="1375025"/>
              <a:ext cx="681009" cy="5073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a:xfrm>
              <a:off x="1295376" y="1629465"/>
              <a:ext cx="71434" cy="718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p:cNvSpPr/>
            <p:nvPr/>
          </p:nvSpPr>
          <p:spPr>
            <a:xfrm>
              <a:off x="1690647" y="1629465"/>
              <a:ext cx="73022" cy="71842"/>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矩形 40"/>
            <p:cNvSpPr/>
            <p:nvPr/>
          </p:nvSpPr>
          <p:spPr>
            <a:xfrm>
              <a:off x="2039882" y="2621779"/>
              <a:ext cx="84134" cy="5088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p:cNvSpPr/>
            <p:nvPr/>
          </p:nvSpPr>
          <p:spPr>
            <a:xfrm>
              <a:off x="2050994" y="2296994"/>
              <a:ext cx="82547" cy="52385"/>
            </a:xfrm>
            <a:prstGeom prst="rect">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p:cNvSpPr/>
            <p:nvPr/>
          </p:nvSpPr>
          <p:spPr>
            <a:xfrm>
              <a:off x="7486367" y="2165284"/>
              <a:ext cx="681008" cy="61364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803" name="矩形 45"/>
            <p:cNvSpPr>
              <a:spLocks noChangeArrowheads="1"/>
            </p:cNvSpPr>
            <p:nvPr/>
          </p:nvSpPr>
          <p:spPr bwMode="auto">
            <a:xfrm>
              <a:off x="7408606" y="2132856"/>
              <a:ext cx="8358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a:t>DC Motor</a:t>
              </a:r>
              <a:endParaRPr lang="zh-CN" altLang="en-US" sz="1800"/>
            </a:p>
          </p:txBody>
        </p:sp>
        <p:cxnSp>
          <p:nvCxnSpPr>
            <p:cNvPr id="47" name="直接连接符 46"/>
            <p:cNvCxnSpPr/>
            <p:nvPr/>
          </p:nvCxnSpPr>
          <p:spPr>
            <a:xfrm>
              <a:off x="2154177" y="2323935"/>
              <a:ext cx="532425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2130366" y="2639739"/>
              <a:ext cx="5356000" cy="7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844545" y="1707293"/>
              <a:ext cx="484167" cy="1052182"/>
            </a:xfrm>
            <a:custGeom>
              <a:avLst/>
              <a:gdLst>
                <a:gd name="connsiteX0" fmla="*/ 483350 w 483350"/>
                <a:gd name="connsiteY0" fmla="*/ 0 h 1050825"/>
                <a:gd name="connsiteX1" fmla="*/ 86535 w 483350"/>
                <a:gd name="connsiteY1" fmla="*/ 198408 h 1050825"/>
                <a:gd name="connsiteX2" fmla="*/ 17524 w 483350"/>
                <a:gd name="connsiteY2" fmla="*/ 992038 h 1050825"/>
                <a:gd name="connsiteX3" fmla="*/ 328074 w 483350"/>
                <a:gd name="connsiteY3" fmla="*/ 992038 h 1050825"/>
                <a:gd name="connsiteX4" fmla="*/ 319448 w 483350"/>
                <a:gd name="connsiteY4" fmla="*/ 992038 h 10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350" h="1050825">
                  <a:moveTo>
                    <a:pt x="483350" y="0"/>
                  </a:moveTo>
                  <a:cubicBezTo>
                    <a:pt x="323761" y="16534"/>
                    <a:pt x="164173" y="33068"/>
                    <a:pt x="86535" y="198408"/>
                  </a:cubicBezTo>
                  <a:cubicBezTo>
                    <a:pt x="8897" y="363748"/>
                    <a:pt x="-22733" y="859766"/>
                    <a:pt x="17524" y="992038"/>
                  </a:cubicBezTo>
                  <a:cubicBezTo>
                    <a:pt x="57780" y="1124310"/>
                    <a:pt x="328074" y="992038"/>
                    <a:pt x="328074" y="992038"/>
                  </a:cubicBezTo>
                  <a:lnTo>
                    <a:pt x="319448" y="99203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任意多边形 50"/>
            <p:cNvSpPr/>
            <p:nvPr/>
          </p:nvSpPr>
          <p:spPr>
            <a:xfrm>
              <a:off x="981064" y="1690830"/>
              <a:ext cx="734981" cy="595688"/>
            </a:xfrm>
            <a:custGeom>
              <a:avLst/>
              <a:gdLst>
                <a:gd name="connsiteX0" fmla="*/ 735956 w 735956"/>
                <a:gd name="connsiteY0" fmla="*/ 0 h 595223"/>
                <a:gd name="connsiteX1" fmla="*/ 19963 w 735956"/>
                <a:gd name="connsiteY1" fmla="*/ 396815 h 595223"/>
                <a:gd name="connsiteX2" fmla="*/ 183865 w 735956"/>
                <a:gd name="connsiteY2" fmla="*/ 595223 h 595223"/>
                <a:gd name="connsiteX3" fmla="*/ 183865 w 735956"/>
                <a:gd name="connsiteY3" fmla="*/ 595223 h 595223"/>
              </a:gdLst>
              <a:ahLst/>
              <a:cxnLst>
                <a:cxn ang="0">
                  <a:pos x="connsiteX0" y="connsiteY0"/>
                </a:cxn>
                <a:cxn ang="0">
                  <a:pos x="connsiteX1" y="connsiteY1"/>
                </a:cxn>
                <a:cxn ang="0">
                  <a:pos x="connsiteX2" y="connsiteY2"/>
                </a:cxn>
                <a:cxn ang="0">
                  <a:pos x="connsiteX3" y="connsiteY3"/>
                </a:cxn>
              </a:cxnLst>
              <a:rect l="l" t="t" r="r" b="b"/>
              <a:pathLst>
                <a:path w="735956" h="595223">
                  <a:moveTo>
                    <a:pt x="735956" y="0"/>
                  </a:moveTo>
                  <a:cubicBezTo>
                    <a:pt x="423967" y="148805"/>
                    <a:pt x="111978" y="297611"/>
                    <a:pt x="19963" y="396815"/>
                  </a:cubicBezTo>
                  <a:cubicBezTo>
                    <a:pt x="-72052" y="496019"/>
                    <a:pt x="183865" y="595223"/>
                    <a:pt x="183865" y="595223"/>
                  </a:cubicBezTo>
                  <a:lnTo>
                    <a:pt x="183865" y="59522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1808" name="组合 51"/>
            <p:cNvGrpSpPr>
              <a:grpSpLocks/>
            </p:cNvGrpSpPr>
            <p:nvPr/>
          </p:nvGrpSpPr>
          <p:grpSpPr bwMode="auto">
            <a:xfrm>
              <a:off x="7254625" y="1988840"/>
              <a:ext cx="197695" cy="460681"/>
              <a:chOff x="782003" y="2671832"/>
              <a:chExt cx="197695" cy="460681"/>
            </a:xfrm>
          </p:grpSpPr>
          <p:cxnSp>
            <p:nvCxnSpPr>
              <p:cNvPr id="71" name="直接连接符 70"/>
              <p:cNvCxnSpPr/>
              <p:nvPr/>
            </p:nvCxnSpPr>
            <p:spPr>
              <a:xfrm flipH="1">
                <a:off x="781979" y="2671665"/>
                <a:ext cx="149219" cy="2394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81979" y="2912635"/>
                <a:ext cx="198429" cy="179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842302" y="2930595"/>
                <a:ext cx="138106" cy="2020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809" name="矩形 52"/>
            <p:cNvSpPr>
              <a:spLocks noChangeArrowheads="1"/>
            </p:cNvSpPr>
            <p:nvPr/>
          </p:nvSpPr>
          <p:spPr bwMode="auto">
            <a:xfrm>
              <a:off x="6918130" y="169077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干扰源</a:t>
              </a:r>
            </a:p>
          </p:txBody>
        </p:sp>
        <p:cxnSp>
          <p:nvCxnSpPr>
            <p:cNvPr id="56" name="直接箭头连接符 55"/>
            <p:cNvCxnSpPr/>
            <p:nvPr/>
          </p:nvCxnSpPr>
          <p:spPr>
            <a:xfrm flipH="1" flipV="1">
              <a:off x="6110061" y="2243113"/>
              <a:ext cx="320662" cy="44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flipV="1">
              <a:off x="6108474" y="2594838"/>
              <a:ext cx="322248" cy="149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2654219" y="2892682"/>
              <a:ext cx="406383" cy="598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654219" y="2973504"/>
              <a:ext cx="406383" cy="598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4481355" y="2915133"/>
              <a:ext cx="406383" cy="598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4481355" y="2995955"/>
              <a:ext cx="406383" cy="598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6178321" y="2916629"/>
              <a:ext cx="406383" cy="44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6178321" y="2997451"/>
              <a:ext cx="406383" cy="44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818" name="矩形 66"/>
            <p:cNvSpPr>
              <a:spLocks noChangeArrowheads="1"/>
            </p:cNvSpPr>
            <p:nvPr/>
          </p:nvSpPr>
          <p:spPr bwMode="auto">
            <a:xfrm>
              <a:off x="4333118" y="181131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共模电流</a:t>
              </a:r>
            </a:p>
          </p:txBody>
        </p:sp>
        <p:sp>
          <p:nvSpPr>
            <p:cNvPr id="31819" name="矩形 67"/>
            <p:cNvSpPr>
              <a:spLocks noChangeArrowheads="1"/>
            </p:cNvSpPr>
            <p:nvPr/>
          </p:nvSpPr>
          <p:spPr bwMode="auto">
            <a:xfrm>
              <a:off x="1259632" y="134076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400"/>
                <a:t>电池</a:t>
              </a:r>
            </a:p>
          </p:txBody>
        </p:sp>
        <p:sp>
          <p:nvSpPr>
            <p:cNvPr id="31820" name="矩形 68"/>
            <p:cNvSpPr>
              <a:spLocks noChangeArrowheads="1"/>
            </p:cNvSpPr>
            <p:nvPr/>
          </p:nvSpPr>
          <p:spPr bwMode="auto">
            <a:xfrm>
              <a:off x="2010439" y="237728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FF0000"/>
                  </a:solidFill>
                </a:rPr>
                <a:t>+</a:t>
              </a:r>
              <a:endParaRPr lang="zh-CN" altLang="en-US" sz="1800">
                <a:solidFill>
                  <a:srgbClr val="FF0000"/>
                </a:solidFill>
              </a:endParaRPr>
            </a:p>
          </p:txBody>
        </p:sp>
        <p:sp>
          <p:nvSpPr>
            <p:cNvPr id="31821" name="矩形 69"/>
            <p:cNvSpPr>
              <a:spLocks noChangeArrowheads="1"/>
            </p:cNvSpPr>
            <p:nvPr/>
          </p:nvSpPr>
          <p:spPr bwMode="auto">
            <a:xfrm>
              <a:off x="2060899" y="2061507"/>
              <a:ext cx="261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0099"/>
                  </a:solidFill>
                </a:rPr>
                <a:t>-</a:t>
              </a:r>
              <a:endParaRPr lang="zh-CN" altLang="en-US" sz="1800">
                <a:solidFill>
                  <a:srgbClr val="000099"/>
                </a:solidFill>
              </a:endParaRPr>
            </a:p>
          </p:txBody>
        </p:sp>
      </p:grpSp>
      <p:sp>
        <p:nvSpPr>
          <p:cNvPr id="81" name="矩形 80"/>
          <p:cNvSpPr/>
          <p:nvPr/>
        </p:nvSpPr>
        <p:spPr>
          <a:xfrm>
            <a:off x="1938338" y="2166938"/>
            <a:ext cx="53975"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8" name="直接连接符 87"/>
          <p:cNvCxnSpPr/>
          <p:nvPr/>
        </p:nvCxnSpPr>
        <p:spPr>
          <a:xfrm flipH="1">
            <a:off x="7223125" y="2532063"/>
            <a:ext cx="147638" cy="2555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223125" y="2789238"/>
            <a:ext cx="196850" cy="1746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7281863" y="2806700"/>
            <a:ext cx="138112" cy="2143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1760" name="图片 6"/>
          <p:cNvPicPr>
            <a:picLocks noChangeAspect="1"/>
          </p:cNvPicPr>
          <p:nvPr/>
        </p:nvPicPr>
        <p:blipFill>
          <a:blip r:embed="rId3">
            <a:extLst>
              <a:ext uri="{28A0092B-C50C-407E-A947-70E740481C1C}">
                <a14:useLocalDpi xmlns:a14="http://schemas.microsoft.com/office/drawing/2010/main" val="0"/>
              </a:ext>
            </a:extLst>
          </a:blip>
          <a:srcRect l="12201" t="15350" r="16138" b="11151"/>
          <a:stretch>
            <a:fillRect/>
          </a:stretch>
        </p:blipFill>
        <p:spPr bwMode="auto">
          <a:xfrm>
            <a:off x="7483475" y="2220913"/>
            <a:ext cx="82708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直接箭头连接符 90"/>
          <p:cNvCxnSpPr/>
          <p:nvPr/>
        </p:nvCxnSpPr>
        <p:spPr>
          <a:xfrm flipH="1" flipV="1">
            <a:off x="4646613" y="2286000"/>
            <a:ext cx="320675" cy="63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flipV="1">
            <a:off x="4643438" y="2659063"/>
            <a:ext cx="323850" cy="31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H="1" flipV="1">
            <a:off x="3090863" y="2286000"/>
            <a:ext cx="320675" cy="63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flipV="1">
            <a:off x="3087688" y="2659063"/>
            <a:ext cx="323850" cy="31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166938" y="4005263"/>
            <a:ext cx="3635375" cy="2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766" name="矩形 95"/>
          <p:cNvSpPr>
            <a:spLocks noChangeArrowheads="1"/>
          </p:cNvSpPr>
          <p:nvPr/>
        </p:nvSpPr>
        <p:spPr bwMode="auto">
          <a:xfrm>
            <a:off x="6834188" y="3863975"/>
            <a:ext cx="1338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共模干扰源</a:t>
            </a:r>
          </a:p>
        </p:txBody>
      </p:sp>
      <p:cxnSp>
        <p:nvCxnSpPr>
          <p:cNvPr id="14" name="直接连接符 13"/>
          <p:cNvCxnSpPr/>
          <p:nvPr/>
        </p:nvCxnSpPr>
        <p:spPr>
          <a:xfrm>
            <a:off x="7242175" y="4797425"/>
            <a:ext cx="436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305675" y="4868863"/>
            <a:ext cx="282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353300" y="4941888"/>
            <a:ext cx="168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25" idx="2"/>
          </p:cNvCxnSpPr>
          <p:nvPr/>
        </p:nvCxnSpPr>
        <p:spPr>
          <a:xfrm flipH="1">
            <a:off x="7454900" y="4264025"/>
            <a:ext cx="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266825" y="3810000"/>
            <a:ext cx="893763" cy="431800"/>
          </a:xfrm>
          <a:prstGeom prst="rect">
            <a:avLst/>
          </a:prstGeom>
          <a:solidFill>
            <a:schemeClr val="bg1">
              <a:alpha val="5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72" name="矩形 103"/>
          <p:cNvSpPr>
            <a:spLocks noChangeArrowheads="1"/>
          </p:cNvSpPr>
          <p:nvPr/>
        </p:nvSpPr>
        <p:spPr bwMode="auto">
          <a:xfrm>
            <a:off x="1173163" y="38576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共模负载</a:t>
            </a:r>
          </a:p>
        </p:txBody>
      </p:sp>
      <p:cxnSp>
        <p:nvCxnSpPr>
          <p:cNvPr id="105" name="直接连接符 104"/>
          <p:cNvCxnSpPr/>
          <p:nvPr/>
        </p:nvCxnSpPr>
        <p:spPr>
          <a:xfrm>
            <a:off x="1395413" y="4768850"/>
            <a:ext cx="436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458913" y="4840288"/>
            <a:ext cx="282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506538" y="4911725"/>
            <a:ext cx="168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1608138" y="4235450"/>
            <a:ext cx="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H="1">
            <a:off x="6394450" y="3935413"/>
            <a:ext cx="368300" cy="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flipV="1">
            <a:off x="4425950" y="3935413"/>
            <a:ext cx="360363" cy="95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461125" y="4502150"/>
            <a:ext cx="0" cy="29527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256338" y="4797425"/>
            <a:ext cx="43656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319838" y="4868863"/>
            <a:ext cx="28416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367463" y="4941888"/>
            <a:ext cx="168275"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flipV="1">
            <a:off x="6319838" y="4508500"/>
            <a:ext cx="28416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flipV="1">
            <a:off x="6319838" y="4410075"/>
            <a:ext cx="28416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6461125" y="4051300"/>
            <a:ext cx="1588" cy="35401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6661150" y="4313238"/>
            <a:ext cx="6350" cy="385762"/>
          </a:xfrm>
          <a:prstGeom prst="straightConnector1">
            <a:avLst/>
          </a:prstGeom>
          <a:ln w="127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787" name="矩形 129"/>
          <p:cNvSpPr>
            <a:spLocks noChangeArrowheads="1"/>
          </p:cNvSpPr>
          <p:nvPr/>
        </p:nvSpPr>
        <p:spPr bwMode="auto">
          <a:xfrm>
            <a:off x="5886450" y="430530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92D050"/>
                </a:solidFill>
              </a:rPr>
              <a:t>Cp</a:t>
            </a:r>
            <a:endParaRPr lang="zh-CN" altLang="en-US" sz="1800">
              <a:solidFill>
                <a:srgbClr val="92D050"/>
              </a:solidFill>
            </a:endParaRPr>
          </a:p>
        </p:txBody>
      </p:sp>
      <p:pic>
        <p:nvPicPr>
          <p:cNvPr id="31788" name="图片 13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6225468">
            <a:off x="4295776" y="4046537"/>
            <a:ext cx="45561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9" name="图片 1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61038" y="3860800"/>
            <a:ext cx="5445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6" name="直接连接符 145"/>
          <p:cNvCxnSpPr>
            <a:stCxn id="25" idx="1"/>
          </p:cNvCxnSpPr>
          <p:nvPr/>
        </p:nvCxnSpPr>
        <p:spPr>
          <a:xfrm flipH="1" flipV="1">
            <a:off x="6267450" y="4041775"/>
            <a:ext cx="552450"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791" name="矩形 149"/>
          <p:cNvSpPr>
            <a:spLocks noChangeArrowheads="1"/>
          </p:cNvSpPr>
          <p:nvPr/>
        </p:nvSpPr>
        <p:spPr bwMode="auto">
          <a:xfrm>
            <a:off x="5819775" y="3549650"/>
            <a:ext cx="427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00FF"/>
                </a:solidFill>
              </a:rPr>
              <a:t>Ls</a:t>
            </a:r>
            <a:endParaRPr lang="zh-CN" altLang="en-US" sz="1800">
              <a:solidFill>
                <a:srgbClr val="0000FF"/>
              </a:solidFill>
            </a:endParaRPr>
          </a:p>
        </p:txBody>
      </p:sp>
    </p:spTree>
    <p:extLst>
      <p:ext uri="{BB962C8B-B14F-4D97-AF65-F5344CB8AC3E}">
        <p14:creationId xmlns:p14="http://schemas.microsoft.com/office/powerpoint/2010/main" val="280924053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14"/>
          <p:cNvPicPr>
            <a:picLocks noChangeAspect="1"/>
          </p:cNvPicPr>
          <p:nvPr/>
        </p:nvPicPr>
        <p:blipFill>
          <a:blip r:embed="rId3">
            <a:extLst>
              <a:ext uri="{28A0092B-C50C-407E-A947-70E740481C1C}">
                <a14:useLocalDpi xmlns:a14="http://schemas.microsoft.com/office/drawing/2010/main" val="0"/>
              </a:ext>
            </a:extLst>
          </a:blip>
          <a:srcRect l="4723" t="4182" r="7127"/>
          <a:stretch>
            <a:fillRect/>
          </a:stretch>
        </p:blipFill>
        <p:spPr bwMode="auto">
          <a:xfrm>
            <a:off x="1185863" y="3514725"/>
            <a:ext cx="669925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Foliennummernplatzhalt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20266C-F7C8-4974-9E55-C8370944BEB9}" type="slidenum">
              <a:rPr lang="de-DE" altLang="zh-CN" sz="1400"/>
              <a:pPr>
                <a:spcBef>
                  <a:spcPct val="0"/>
                </a:spcBef>
                <a:buFontTx/>
                <a:buNone/>
              </a:pPr>
              <a:t>22</a:t>
            </a:fld>
            <a:endParaRPr lang="de-DE" altLang="zh-CN" sz="1400"/>
          </a:p>
        </p:txBody>
      </p:sp>
      <p:sp>
        <p:nvSpPr>
          <p:cNvPr id="3379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lIns="36000" tIns="36000" rIns="36000" bIns="360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379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379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379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 name="TextBox 35"/>
          <p:cNvSpPr>
            <a:spLocks noChangeArrowheads="1"/>
          </p:cNvSpPr>
          <p:nvPr/>
        </p:nvSpPr>
        <p:spPr bwMode="auto">
          <a:xfrm>
            <a:off x="1044575" y="333375"/>
            <a:ext cx="7559675" cy="523220"/>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800" b="1" kern="0" dirty="0">
                <a:solidFill>
                  <a:srgbClr val="262626"/>
                </a:solidFill>
                <a:latin typeface="微软雅黑" pitchFamily="34" charset="-122"/>
                <a:ea typeface="微软雅黑" pitchFamily="34" charset="-122"/>
                <a:sym typeface="微软雅黑" pitchFamily="34" charset="-122"/>
              </a:rPr>
              <a:t>电磁兼容理论基础</a:t>
            </a:r>
          </a:p>
        </p:txBody>
      </p:sp>
      <p:pic>
        <p:nvPicPr>
          <p:cNvPr id="33801" name="图片 2"/>
          <p:cNvPicPr>
            <a:picLocks noChangeAspect="1"/>
          </p:cNvPicPr>
          <p:nvPr/>
        </p:nvPicPr>
        <p:blipFill>
          <a:blip r:embed="rId4">
            <a:extLst>
              <a:ext uri="{28A0092B-C50C-407E-A947-70E740481C1C}">
                <a14:useLocalDpi xmlns:a14="http://schemas.microsoft.com/office/drawing/2010/main" val="0"/>
              </a:ext>
            </a:extLst>
          </a:blip>
          <a:srcRect l="39999" t="37950"/>
          <a:stretch>
            <a:fillRect/>
          </a:stretch>
        </p:blipFill>
        <p:spPr bwMode="auto">
          <a:xfrm>
            <a:off x="1185863" y="1250950"/>
            <a:ext cx="281463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p:cNvCxnSpPr/>
          <p:nvPr/>
        </p:nvCxnSpPr>
        <p:spPr>
          <a:xfrm flipH="1" flipV="1">
            <a:off x="1763713" y="1830388"/>
            <a:ext cx="555625" cy="3619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H="1">
            <a:off x="1270000" y="1741488"/>
            <a:ext cx="266700" cy="1793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rot="2091754">
            <a:off x="1335088" y="2278063"/>
            <a:ext cx="1338262" cy="647700"/>
          </a:xfrm>
          <a:prstGeom prst="rect">
            <a:avLst/>
          </a:prstGeom>
          <a:solidFill>
            <a:schemeClr val="accent2">
              <a:lumMod val="20000"/>
              <a:lumOff val="80000"/>
            </a:schemeClr>
          </a:solidFill>
        </p:spPr>
        <p:txBody>
          <a:bodyPr>
            <a:spAutoFit/>
          </a:bodyPr>
          <a:lstStyle/>
          <a:p>
            <a:pPr>
              <a:defRPr/>
            </a:pPr>
            <a:r>
              <a:rPr lang="zh-CN" altLang="en-US" dirty="0">
                <a:solidFill>
                  <a:srgbClr val="FF0000"/>
                </a:solidFill>
                <a:cs typeface="Arial" panose="020B0604020202020204" pitchFamily="34" charset="0"/>
              </a:rPr>
              <a:t>共模电流流入参考桌面</a:t>
            </a:r>
            <a:endParaRPr lang="zh-CN" altLang="en-US" dirty="0">
              <a:solidFill>
                <a:srgbClr val="FF0000"/>
              </a:solidFill>
            </a:endParaRPr>
          </a:p>
        </p:txBody>
      </p:sp>
      <p:grpSp>
        <p:nvGrpSpPr>
          <p:cNvPr id="33805" name="组合 141"/>
          <p:cNvGrpSpPr>
            <a:grpSpLocks/>
          </p:cNvGrpSpPr>
          <p:nvPr/>
        </p:nvGrpSpPr>
        <p:grpSpPr bwMode="auto">
          <a:xfrm>
            <a:off x="4579938" y="1709738"/>
            <a:ext cx="3516312" cy="1358900"/>
            <a:chOff x="4579199" y="1342920"/>
            <a:chExt cx="3516265" cy="1359201"/>
          </a:xfrm>
        </p:grpSpPr>
        <p:sp>
          <p:nvSpPr>
            <p:cNvPr id="43" name="矩形 42"/>
            <p:cNvSpPr/>
            <p:nvPr/>
          </p:nvSpPr>
          <p:spPr>
            <a:xfrm>
              <a:off x="4579199" y="1649375"/>
              <a:ext cx="568317" cy="50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solidFill>
                    <a:schemeClr val="tx1"/>
                  </a:solidFill>
                  <a:cs typeface="Arial" panose="020B0604020202020204" pitchFamily="34" charset="0"/>
                </a:rPr>
                <a:t>LISN 25 </a:t>
              </a:r>
              <a:r>
                <a:rPr lang="el-GR" altLang="zh-CN" sz="1200" dirty="0">
                  <a:solidFill>
                    <a:schemeClr val="tx1"/>
                  </a:solidFill>
                  <a:cs typeface="Arial" panose="020B0604020202020204" pitchFamily="34" charset="0"/>
                </a:rPr>
                <a:t>Ω</a:t>
              </a:r>
              <a:endParaRPr lang="zh-CN" altLang="en-US" sz="1200" dirty="0">
                <a:solidFill>
                  <a:schemeClr val="tx1"/>
                </a:solidFill>
              </a:endParaRPr>
            </a:p>
          </p:txBody>
        </p:sp>
        <p:cxnSp>
          <p:nvCxnSpPr>
            <p:cNvPr id="55" name="直接连接符 54"/>
            <p:cNvCxnSpPr/>
            <p:nvPr/>
          </p:nvCxnSpPr>
          <p:spPr>
            <a:xfrm>
              <a:off x="5147516" y="1808160"/>
              <a:ext cx="237963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7527147" y="1695423"/>
              <a:ext cx="568317" cy="5049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干扰源</a:t>
              </a:r>
            </a:p>
          </p:txBody>
        </p:sp>
        <p:cxnSp>
          <p:nvCxnSpPr>
            <p:cNvPr id="122" name="直接连接符 121"/>
            <p:cNvCxnSpPr/>
            <p:nvPr/>
          </p:nvCxnSpPr>
          <p:spPr>
            <a:xfrm>
              <a:off x="7144565" y="2263874"/>
              <a:ext cx="0" cy="293752"/>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6939779" y="2557626"/>
              <a:ext cx="434969" cy="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003279" y="2630667"/>
              <a:ext cx="282571" cy="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050903" y="2702121"/>
              <a:ext cx="168273" cy="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flipV="1">
              <a:off x="7003279" y="2270225"/>
              <a:ext cx="282571" cy="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003279" y="2171779"/>
              <a:ext cx="282571" cy="0"/>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144565" y="1812924"/>
              <a:ext cx="1587" cy="352503"/>
            </a:xfrm>
            <a:prstGeom prst="line">
              <a:avLst/>
            </a:prstGeom>
            <a:ln w="222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7344587" y="2073332"/>
              <a:ext cx="4762" cy="387436"/>
            </a:xfrm>
            <a:prstGeom prst="straightConnector1">
              <a:avLst/>
            </a:prstGeom>
            <a:ln w="127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820" name="矩形 136"/>
            <p:cNvSpPr>
              <a:spLocks noChangeArrowheads="1"/>
            </p:cNvSpPr>
            <p:nvPr/>
          </p:nvSpPr>
          <p:spPr bwMode="auto">
            <a:xfrm>
              <a:off x="5307026" y="1896673"/>
              <a:ext cx="167851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400"/>
                <a:t>电容分布参数</a:t>
              </a:r>
              <a:endParaRPr lang="en-US" altLang="zh-CN" sz="1400"/>
            </a:p>
            <a:p>
              <a:pPr algn="ctr">
                <a:spcBef>
                  <a:spcPct val="0"/>
                </a:spcBef>
                <a:buFontTx/>
                <a:buNone/>
              </a:pPr>
              <a:r>
                <a:rPr lang="en-US" altLang="zh-CN" sz="1400"/>
                <a:t>Cp = 44 nF</a:t>
              </a:r>
            </a:p>
            <a:p>
              <a:pPr algn="ctr">
                <a:spcBef>
                  <a:spcPct val="0"/>
                </a:spcBef>
                <a:buFontTx/>
                <a:buNone/>
              </a:pPr>
              <a:r>
                <a:rPr lang="en-US" altLang="zh-CN" sz="1400"/>
                <a:t>L = 15 nH</a:t>
              </a:r>
              <a:endParaRPr lang="zh-CN" altLang="en-US" sz="1400"/>
            </a:p>
          </p:txBody>
        </p:sp>
        <p:cxnSp>
          <p:nvCxnSpPr>
            <p:cNvPr id="75" name="直接连接符 74"/>
            <p:cNvCxnSpPr/>
            <p:nvPr/>
          </p:nvCxnSpPr>
          <p:spPr>
            <a:xfrm>
              <a:off x="7144565" y="1342920"/>
              <a:ext cx="0" cy="4652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6677846" y="1352447"/>
              <a:ext cx="469894" cy="79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flipV="1">
              <a:off x="6803256" y="1585861"/>
              <a:ext cx="412744" cy="1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824" name="矩形 113"/>
            <p:cNvSpPr>
              <a:spLocks noChangeArrowheads="1"/>
            </p:cNvSpPr>
            <p:nvPr/>
          </p:nvSpPr>
          <p:spPr bwMode="auto">
            <a:xfrm>
              <a:off x="5667970" y="1476930"/>
              <a:ext cx="946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a:cs typeface="Arial" panose="020B0604020202020204" pitchFamily="34" charset="0"/>
                </a:rPr>
                <a:t>Zc = 270 </a:t>
              </a:r>
              <a:r>
                <a:rPr lang="el-GR" altLang="zh-CN" sz="1200">
                  <a:cs typeface="Arial" panose="020B0604020202020204" pitchFamily="34" charset="0"/>
                </a:rPr>
                <a:t>Ω</a:t>
              </a:r>
              <a:endParaRPr lang="zh-CN" altLang="en-US" sz="1200"/>
            </a:p>
          </p:txBody>
        </p:sp>
        <p:sp>
          <p:nvSpPr>
            <p:cNvPr id="33825" name="矩形 146"/>
            <p:cNvSpPr>
              <a:spLocks noChangeArrowheads="1"/>
            </p:cNvSpPr>
            <p:nvPr/>
          </p:nvSpPr>
          <p:spPr bwMode="auto">
            <a:xfrm>
              <a:off x="7213991" y="1427096"/>
              <a:ext cx="3978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a:cs typeface="Arial" panose="020B0604020202020204" pitchFamily="34" charset="0"/>
                </a:rPr>
                <a:t>Zin</a:t>
              </a:r>
              <a:endParaRPr lang="zh-CN" altLang="en-US" sz="1200"/>
            </a:p>
          </p:txBody>
        </p:sp>
      </p:grpSp>
      <p:sp>
        <p:nvSpPr>
          <p:cNvPr id="116" name="矩形 115"/>
          <p:cNvSpPr/>
          <p:nvPr/>
        </p:nvSpPr>
        <p:spPr>
          <a:xfrm>
            <a:off x="1908175" y="4195763"/>
            <a:ext cx="4176713" cy="173355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3807" name="图片 140"/>
          <p:cNvPicPr>
            <a:picLocks noChangeAspect="1"/>
          </p:cNvPicPr>
          <p:nvPr/>
        </p:nvPicPr>
        <p:blipFill>
          <a:blip r:embed="rId5">
            <a:extLst>
              <a:ext uri="{28A0092B-C50C-407E-A947-70E740481C1C}">
                <a14:useLocalDpi xmlns:a14="http://schemas.microsoft.com/office/drawing/2010/main" val="0"/>
              </a:ext>
            </a:extLst>
          </a:blip>
          <a:srcRect r="10284" b="15863"/>
          <a:stretch>
            <a:fillRect/>
          </a:stretch>
        </p:blipFill>
        <p:spPr bwMode="auto">
          <a:xfrm>
            <a:off x="5121275" y="3259138"/>
            <a:ext cx="285908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矩形 1"/>
          <p:cNvSpPr>
            <a:spLocks noChangeArrowheads="1"/>
          </p:cNvSpPr>
          <p:nvPr/>
        </p:nvSpPr>
        <p:spPr bwMode="auto">
          <a:xfrm>
            <a:off x="4329113" y="4941888"/>
            <a:ext cx="1179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t>输入阻抗有效区</a:t>
            </a:r>
          </a:p>
        </p:txBody>
      </p:sp>
    </p:spTree>
    <p:extLst>
      <p:ext uri="{BB962C8B-B14F-4D97-AF65-F5344CB8AC3E}">
        <p14:creationId xmlns:p14="http://schemas.microsoft.com/office/powerpoint/2010/main" val="270138614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8"/>
          <p:cNvPicPr>
            <a:picLocks noChangeAspect="1"/>
          </p:cNvPicPr>
          <p:nvPr/>
        </p:nvPicPr>
        <p:blipFill>
          <a:blip r:embed="rId3">
            <a:extLst>
              <a:ext uri="{28A0092B-C50C-407E-A947-70E740481C1C}">
                <a14:useLocalDpi xmlns:a14="http://schemas.microsoft.com/office/drawing/2010/main" val="0"/>
              </a:ext>
            </a:extLst>
          </a:blip>
          <a:srcRect l="5826" t="5820" r="7298" b="3365"/>
          <a:stretch>
            <a:fillRect/>
          </a:stretch>
        </p:blipFill>
        <p:spPr bwMode="auto">
          <a:xfrm>
            <a:off x="106363" y="3552825"/>
            <a:ext cx="6011862"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Foliennummernplatzhalt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C10D3E-060C-4A1E-8B19-995C037FC86D}" type="slidenum">
              <a:rPr lang="de-DE" altLang="zh-CN" sz="1400"/>
              <a:pPr>
                <a:spcBef>
                  <a:spcPct val="0"/>
                </a:spcBef>
                <a:buFontTx/>
                <a:buNone/>
              </a:pPr>
              <a:t>23</a:t>
            </a:fld>
            <a:endParaRPr lang="de-DE" altLang="zh-CN" sz="1400"/>
          </a:p>
        </p:txBody>
      </p:sp>
      <p:sp>
        <p:nvSpPr>
          <p:cNvPr id="3584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Lst>
        </p:spPr>
        <p:txBody>
          <a:bodyPr wrap="none" lIns="36000" tIns="36000" rIns="36000" bIns="360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584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584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584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 name="TextBox 35"/>
          <p:cNvSpPr>
            <a:spLocks noChangeArrowheads="1"/>
          </p:cNvSpPr>
          <p:nvPr/>
        </p:nvSpPr>
        <p:spPr bwMode="auto">
          <a:xfrm>
            <a:off x="1044575" y="333375"/>
            <a:ext cx="7559675" cy="523220"/>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800" b="1" kern="0" dirty="0">
                <a:solidFill>
                  <a:srgbClr val="262626"/>
                </a:solidFill>
                <a:latin typeface="微软雅黑" pitchFamily="34" charset="-122"/>
                <a:ea typeface="微软雅黑" pitchFamily="34" charset="-122"/>
                <a:sym typeface="微软雅黑" pitchFamily="34" charset="-122"/>
              </a:rPr>
              <a:t>电磁兼容理论基础</a:t>
            </a:r>
          </a:p>
        </p:txBody>
      </p:sp>
      <p:sp>
        <p:nvSpPr>
          <p:cNvPr id="35849" name="矩形 17"/>
          <p:cNvSpPr>
            <a:spLocks noChangeArrowheads="1"/>
          </p:cNvSpPr>
          <p:nvPr/>
        </p:nvSpPr>
        <p:spPr bwMode="auto">
          <a:xfrm>
            <a:off x="1835150" y="3602038"/>
            <a:ext cx="1974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FF0000"/>
                </a:solidFill>
              </a:rPr>
              <a:t>DC </a:t>
            </a:r>
            <a:r>
              <a:rPr lang="zh-CN" altLang="en-US" sz="1600">
                <a:solidFill>
                  <a:srgbClr val="FF0000"/>
                </a:solidFill>
              </a:rPr>
              <a:t>电机输出口电流</a:t>
            </a:r>
          </a:p>
        </p:txBody>
      </p:sp>
      <p:cxnSp>
        <p:nvCxnSpPr>
          <p:cNvPr id="21" name="直接箭头连接符 20"/>
          <p:cNvCxnSpPr/>
          <p:nvPr/>
        </p:nvCxnSpPr>
        <p:spPr>
          <a:xfrm>
            <a:off x="5073650" y="4365625"/>
            <a:ext cx="0" cy="10080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851" name="矩形 23"/>
          <p:cNvSpPr>
            <a:spLocks noChangeArrowheads="1"/>
          </p:cNvSpPr>
          <p:nvPr/>
        </p:nvSpPr>
        <p:spPr bwMode="auto">
          <a:xfrm>
            <a:off x="5862638" y="414337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整改前</a:t>
            </a:r>
          </a:p>
        </p:txBody>
      </p:sp>
      <p:sp>
        <p:nvSpPr>
          <p:cNvPr id="35852" name="矩形 110"/>
          <p:cNvSpPr>
            <a:spLocks noChangeArrowheads="1"/>
          </p:cNvSpPr>
          <p:nvPr/>
        </p:nvSpPr>
        <p:spPr bwMode="auto">
          <a:xfrm>
            <a:off x="5146675" y="5149850"/>
            <a:ext cx="243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t>整改后</a:t>
            </a:r>
            <a:endParaRPr lang="en-US" altLang="zh-CN" sz="1800"/>
          </a:p>
        </p:txBody>
      </p:sp>
      <p:cxnSp>
        <p:nvCxnSpPr>
          <p:cNvPr id="29" name="直接连接符 28"/>
          <p:cNvCxnSpPr/>
          <p:nvPr/>
        </p:nvCxnSpPr>
        <p:spPr>
          <a:xfrm>
            <a:off x="4806950" y="4365625"/>
            <a:ext cx="10795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857750" y="5373688"/>
            <a:ext cx="11525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855" name="矩形 35"/>
          <p:cNvSpPr>
            <a:spLocks noChangeArrowheads="1"/>
          </p:cNvSpPr>
          <p:nvPr/>
        </p:nvSpPr>
        <p:spPr bwMode="auto">
          <a:xfrm>
            <a:off x="5002213" y="4581525"/>
            <a:ext cx="1249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减少</a:t>
            </a:r>
            <a:r>
              <a:rPr lang="en-US" altLang="zh-CN" sz="1800"/>
              <a:t>40 dB</a:t>
            </a:r>
            <a:endParaRPr lang="zh-CN" altLang="en-US" sz="1800"/>
          </a:p>
        </p:txBody>
      </p:sp>
      <p:pic>
        <p:nvPicPr>
          <p:cNvPr id="35856" name="图片 37"/>
          <p:cNvPicPr>
            <a:picLocks noChangeAspect="1"/>
          </p:cNvPicPr>
          <p:nvPr/>
        </p:nvPicPr>
        <p:blipFill>
          <a:blip r:embed="rId4">
            <a:extLst>
              <a:ext uri="{28A0092B-C50C-407E-A947-70E740481C1C}">
                <a14:useLocalDpi xmlns:a14="http://schemas.microsoft.com/office/drawing/2010/main" val="0"/>
              </a:ext>
            </a:extLst>
          </a:blip>
          <a:srcRect l="4723" t="4182" r="7127"/>
          <a:stretch>
            <a:fillRect/>
          </a:stretch>
        </p:blipFill>
        <p:spPr bwMode="auto">
          <a:xfrm>
            <a:off x="34925" y="1163638"/>
            <a:ext cx="59753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7" name="矩形 41"/>
          <p:cNvSpPr>
            <a:spLocks noChangeArrowheads="1"/>
          </p:cNvSpPr>
          <p:nvPr/>
        </p:nvSpPr>
        <p:spPr bwMode="auto">
          <a:xfrm>
            <a:off x="6038850" y="1192213"/>
            <a:ext cx="2894013"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361950" indent="-3619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共模接地电容在</a:t>
            </a:r>
            <a:r>
              <a:rPr lang="en-US" altLang="zh-CN" sz="1800">
                <a:cs typeface="Arial" panose="020B0604020202020204" pitchFamily="34" charset="0"/>
              </a:rPr>
              <a:t>100 MHz</a:t>
            </a:r>
            <a:r>
              <a:rPr lang="zh-CN" altLang="en-US" sz="1800">
                <a:cs typeface="Arial" panose="020B0604020202020204" pitchFamily="34" charset="0"/>
              </a:rPr>
              <a:t>以内相对于</a:t>
            </a:r>
            <a:r>
              <a:rPr lang="en-US" altLang="zh-CN" sz="1800">
                <a:cs typeface="Arial" panose="020B0604020202020204" pitchFamily="34" charset="0"/>
              </a:rPr>
              <a:t>LISN</a:t>
            </a:r>
            <a:r>
              <a:rPr lang="zh-CN" altLang="en-US" sz="1800">
                <a:cs typeface="Arial" panose="020B0604020202020204" pitchFamily="34" charset="0"/>
              </a:rPr>
              <a:t>接线呈低阻抗；</a:t>
            </a:r>
            <a:endParaRPr lang="en-US" altLang="zh-CN" sz="1800">
              <a:cs typeface="Arial" panose="020B0604020202020204" pitchFamily="34" charset="0"/>
            </a:endParaRPr>
          </a:p>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共模接地电容能有效地减少</a:t>
            </a:r>
            <a:r>
              <a:rPr lang="en-US" altLang="zh-CN" sz="1800">
                <a:cs typeface="Arial" panose="020B0604020202020204" pitchFamily="34" charset="0"/>
              </a:rPr>
              <a:t>100 MHz</a:t>
            </a:r>
            <a:r>
              <a:rPr lang="zh-CN" altLang="en-US" sz="1800">
                <a:cs typeface="Arial" panose="020B0604020202020204" pitchFamily="34" charset="0"/>
              </a:rPr>
              <a:t>以下的共模电流；</a:t>
            </a:r>
            <a:endParaRPr lang="en-GB" altLang="zh-CN" sz="1800">
              <a:cs typeface="Arial" panose="020B0604020202020204" pitchFamily="34" charset="0"/>
            </a:endParaRPr>
          </a:p>
          <a:p>
            <a:pPr lvl="1" algn="just" eaLnBrk="1" hangingPunct="1">
              <a:spcBef>
                <a:spcPct val="0"/>
              </a:spcBef>
              <a:spcAft>
                <a:spcPts val="600"/>
              </a:spcAft>
              <a:buClr>
                <a:srgbClr val="84B818"/>
              </a:buClr>
              <a:buFont typeface="Wingdings" panose="05000000000000000000" pitchFamily="2" charset="2"/>
              <a:buChar char="n"/>
            </a:pPr>
            <a:r>
              <a:rPr lang="zh-CN" altLang="en-US" sz="1800">
                <a:cs typeface="Arial" panose="020B0604020202020204" pitchFamily="34" charset="0"/>
              </a:rPr>
              <a:t>最大共模电流</a:t>
            </a:r>
            <a:r>
              <a:rPr lang="en-US" altLang="zh-CN" sz="1800">
                <a:cs typeface="Arial" panose="020B0604020202020204" pitchFamily="34" charset="0"/>
              </a:rPr>
              <a:t>@25 MHz</a:t>
            </a:r>
            <a:r>
              <a:rPr lang="zh-CN" altLang="en-US" sz="1800">
                <a:cs typeface="Arial" panose="020B0604020202020204" pitchFamily="34" charset="0"/>
              </a:rPr>
              <a:t>与</a:t>
            </a:r>
            <a:r>
              <a:rPr lang="en-US" altLang="zh-CN" sz="1800">
                <a:cs typeface="Arial" panose="020B0604020202020204" pitchFamily="34" charset="0"/>
              </a:rPr>
              <a:t>@41 MHz</a:t>
            </a:r>
            <a:r>
              <a:rPr lang="zh-CN" altLang="en-US" sz="1800">
                <a:cs typeface="Arial" panose="020B0604020202020204" pitchFamily="34" charset="0"/>
              </a:rPr>
              <a:t>幅值降低大致 </a:t>
            </a:r>
            <a:r>
              <a:rPr lang="en-US" altLang="zh-CN" sz="1800">
                <a:cs typeface="Arial" panose="020B0604020202020204" pitchFamily="34" charset="0"/>
              </a:rPr>
              <a:t>40 dB</a:t>
            </a:r>
            <a:r>
              <a:rPr lang="zh-CN" altLang="en-US" sz="1800">
                <a:cs typeface="Arial" panose="020B0604020202020204" pitchFamily="34" charset="0"/>
              </a:rPr>
              <a:t>。</a:t>
            </a:r>
            <a:endParaRPr lang="en-US" altLang="zh-CN" sz="1800">
              <a:cs typeface="Arial" panose="020B0604020202020204" pitchFamily="34" charset="0"/>
            </a:endParaRPr>
          </a:p>
        </p:txBody>
      </p:sp>
      <p:sp>
        <p:nvSpPr>
          <p:cNvPr id="35858" name="矩形 1"/>
          <p:cNvSpPr>
            <a:spLocks noChangeArrowheads="1"/>
          </p:cNvSpPr>
          <p:nvPr/>
        </p:nvSpPr>
        <p:spPr bwMode="auto">
          <a:xfrm>
            <a:off x="2771775" y="6021388"/>
            <a:ext cx="80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200"/>
              <a:t>频率 </a:t>
            </a:r>
            <a:r>
              <a:rPr lang="en-US" altLang="zh-CN" sz="1200"/>
              <a:t>[Hz]</a:t>
            </a:r>
            <a:endParaRPr lang="zh-CN" altLang="en-US" sz="1200"/>
          </a:p>
        </p:txBody>
      </p:sp>
      <p:sp>
        <p:nvSpPr>
          <p:cNvPr id="3" name="矩形 2"/>
          <p:cNvSpPr/>
          <p:nvPr/>
        </p:nvSpPr>
        <p:spPr>
          <a:xfrm>
            <a:off x="2916238" y="5805488"/>
            <a:ext cx="503237"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60" name="矩形 3"/>
          <p:cNvSpPr>
            <a:spLocks noChangeArrowheads="1"/>
          </p:cNvSpPr>
          <p:nvPr/>
        </p:nvSpPr>
        <p:spPr bwMode="auto">
          <a:xfrm>
            <a:off x="2411413" y="2227263"/>
            <a:ext cx="2160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LISN</a:t>
            </a:r>
            <a:r>
              <a:rPr lang="zh-CN" altLang="en-US" sz="1800" b="1"/>
              <a:t>输入阻抗</a:t>
            </a:r>
            <a:r>
              <a:rPr lang="en-US" altLang="zh-CN" sz="1800" b="1"/>
              <a:t>100 MH</a:t>
            </a:r>
            <a:r>
              <a:rPr lang="zh-CN" altLang="en-US" sz="1800" b="1"/>
              <a:t>以内有效</a:t>
            </a:r>
          </a:p>
        </p:txBody>
      </p:sp>
    </p:spTree>
    <p:extLst>
      <p:ext uri="{BB962C8B-B14F-4D97-AF65-F5344CB8AC3E}">
        <p14:creationId xmlns:p14="http://schemas.microsoft.com/office/powerpoint/2010/main" val="340174523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5877" y="794618"/>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756094" y="117810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2.5 </a:t>
            </a:r>
            <a:r>
              <a:rPr lang="zh-CN" altLang="en-US" sz="2400" b="1" kern="0" dirty="0" smtClean="0">
                <a:solidFill>
                  <a:srgbClr val="262626"/>
                </a:solidFill>
                <a:latin typeface="微软雅黑" pitchFamily="34" charset="-122"/>
                <a:ea typeface="微软雅黑" pitchFamily="34" charset="-122"/>
                <a:sym typeface="微软雅黑" pitchFamily="34" charset="-122"/>
              </a:rPr>
              <a:t>屏蔽模型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0093"/>
            <a:ext cx="4276608" cy="254204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831" y="2385394"/>
            <a:ext cx="4940108" cy="2628465"/>
          </a:xfrm>
          <a:prstGeom prst="rect">
            <a:avLst/>
          </a:prstGeom>
        </p:spPr>
      </p:pic>
      <p:sp>
        <p:nvSpPr>
          <p:cNvPr id="6" name="矩形 5"/>
          <p:cNvSpPr/>
          <p:nvPr/>
        </p:nvSpPr>
        <p:spPr>
          <a:xfrm>
            <a:off x="811250" y="5065464"/>
            <a:ext cx="3227350" cy="369332"/>
          </a:xfrm>
          <a:prstGeom prst="rect">
            <a:avLst/>
          </a:prstGeom>
        </p:spPr>
        <p:txBody>
          <a:bodyPr wrap="square">
            <a:spAutoFit/>
          </a:bodyPr>
          <a:lstStyle/>
          <a:p>
            <a:r>
              <a:rPr lang="zh-CN" altLang="en-US" dirty="0" smtClean="0"/>
              <a:t>平面波照射屏蔽体示意图</a:t>
            </a:r>
            <a:endParaRPr lang="zh-CN" altLang="en-US" dirty="0"/>
          </a:p>
        </p:txBody>
      </p:sp>
      <p:sp>
        <p:nvSpPr>
          <p:cNvPr id="9" name="矩形 8"/>
          <p:cNvSpPr/>
          <p:nvPr/>
        </p:nvSpPr>
        <p:spPr>
          <a:xfrm>
            <a:off x="5129949" y="5093144"/>
            <a:ext cx="4572000" cy="369332"/>
          </a:xfrm>
          <a:prstGeom prst="rect">
            <a:avLst/>
          </a:prstGeom>
        </p:spPr>
        <p:txBody>
          <a:bodyPr>
            <a:spAutoFit/>
          </a:bodyPr>
          <a:lstStyle/>
          <a:p>
            <a:r>
              <a:rPr lang="zh-CN" altLang="en-US" dirty="0" smtClean="0"/>
              <a:t>单层镀锌钢板的屏蔽效能</a:t>
            </a:r>
            <a:endParaRPr lang="zh-CN" altLang="en-US" dirty="0"/>
          </a:p>
        </p:txBody>
      </p:sp>
    </p:spTree>
    <p:extLst>
      <p:ext uri="{BB962C8B-B14F-4D97-AF65-F5344CB8AC3E}">
        <p14:creationId xmlns:p14="http://schemas.microsoft.com/office/powerpoint/2010/main" val="3348151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5877" y="794618"/>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756094" y="117810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2.5 </a:t>
            </a:r>
            <a:r>
              <a:rPr lang="zh-CN" altLang="en-US" sz="2400" b="1" kern="0" dirty="0" smtClean="0">
                <a:solidFill>
                  <a:srgbClr val="262626"/>
                </a:solidFill>
                <a:latin typeface="微软雅黑" pitchFamily="34" charset="-122"/>
                <a:ea typeface="微软雅黑" pitchFamily="34" charset="-122"/>
                <a:sym typeface="微软雅黑" pitchFamily="34" charset="-122"/>
              </a:rPr>
              <a:t>屏蔽模型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1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85334"/>
            <a:ext cx="7704856" cy="441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416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756094" y="1178105"/>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2.6 </a:t>
            </a:r>
            <a:r>
              <a:rPr lang="zh-CN" altLang="en-US" sz="2400" b="1" kern="0" dirty="0" smtClean="0">
                <a:solidFill>
                  <a:srgbClr val="262626"/>
                </a:solidFill>
                <a:latin typeface="微软雅黑" pitchFamily="34" charset="-122"/>
                <a:ea typeface="微软雅黑" pitchFamily="34" charset="-122"/>
                <a:sym typeface="微软雅黑" pitchFamily="34" charset="-122"/>
              </a:rPr>
              <a:t>单极子辐射模型</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4" name="Rectangle 2"/>
          <p:cNvSpPr>
            <a:spLocks noChangeArrowheads="1"/>
          </p:cNvSpPr>
          <p:nvPr/>
        </p:nvSpPr>
        <p:spPr bwMode="auto">
          <a:xfrm>
            <a:off x="835025" y="23488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7301015"/>
              </p:ext>
            </p:extLst>
          </p:nvPr>
        </p:nvGraphicFramePr>
        <p:xfrm>
          <a:off x="884104" y="1987121"/>
          <a:ext cx="7162861" cy="2114022"/>
        </p:xfrm>
        <a:graphic>
          <a:graphicData uri="http://schemas.openxmlformats.org/presentationml/2006/ole">
            <mc:AlternateContent xmlns:mc="http://schemas.openxmlformats.org/markup-compatibility/2006">
              <mc:Choice xmlns:v="urn:schemas-microsoft-com:vml" Requires="v">
                <p:oleObj spid="_x0000_s2237" name="Visio" r:id="rId3" imgW="4316184" imgH="1751760" progId="Visio.Drawing.11">
                  <p:embed/>
                </p:oleObj>
              </mc:Choice>
              <mc:Fallback>
                <p:oleObj name="Visio" r:id="rId3" imgW="4316184" imgH="17517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04" y="1987121"/>
                        <a:ext cx="7162861" cy="2114022"/>
                      </a:xfrm>
                      <a:prstGeom prst="rect">
                        <a:avLst/>
                      </a:prstGeom>
                      <a:noFill/>
                    </p:spPr>
                  </p:pic>
                </p:oleObj>
              </mc:Fallback>
            </mc:AlternateContent>
          </a:graphicData>
        </a:graphic>
      </p:graphicFrame>
      <p:sp>
        <p:nvSpPr>
          <p:cNvPr id="6" name="Rectangle 4"/>
          <p:cNvSpPr>
            <a:spLocks noChangeArrowheads="1"/>
          </p:cNvSpPr>
          <p:nvPr/>
        </p:nvSpPr>
        <p:spPr bwMode="auto">
          <a:xfrm>
            <a:off x="539552" y="40698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4171553" y="42009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135596842"/>
              </p:ext>
            </p:extLst>
          </p:nvPr>
        </p:nvGraphicFramePr>
        <p:xfrm>
          <a:off x="4858533" y="4213669"/>
          <a:ext cx="4092849" cy="641778"/>
        </p:xfrm>
        <a:graphic>
          <a:graphicData uri="http://schemas.openxmlformats.org/presentationml/2006/ole">
            <mc:AlternateContent xmlns:mc="http://schemas.openxmlformats.org/markup-compatibility/2006">
              <mc:Choice xmlns:v="urn:schemas-microsoft-com:vml" Requires="v">
                <p:oleObj spid="_x0000_s2238" name="Equation" r:id="rId5" imgW="2921000" imgH="457200" progId="Equation.DSMT4">
                  <p:embed/>
                </p:oleObj>
              </mc:Choice>
              <mc:Fallback>
                <p:oleObj name="Equation" r:id="rId5" imgW="2921000" imgH="457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8533" y="4213669"/>
                        <a:ext cx="4092849" cy="641778"/>
                      </a:xfrm>
                      <a:prstGeom prst="rect">
                        <a:avLst/>
                      </a:prstGeom>
                      <a:noFill/>
                    </p:spPr>
                  </p:pic>
                </p:oleObj>
              </mc:Fallback>
            </mc:AlternateContent>
          </a:graphicData>
        </a:graphic>
      </p:graphicFrame>
      <p:sp>
        <p:nvSpPr>
          <p:cNvPr id="12" name="矩形 11"/>
          <p:cNvSpPr/>
          <p:nvPr/>
        </p:nvSpPr>
        <p:spPr>
          <a:xfrm>
            <a:off x="671940" y="4269978"/>
            <a:ext cx="208583" cy="21641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Rectangle 11"/>
          <p:cNvSpPr>
            <a:spLocks noChangeArrowheads="1"/>
          </p:cNvSpPr>
          <p:nvPr/>
        </p:nvSpPr>
        <p:spPr bwMode="auto">
          <a:xfrm>
            <a:off x="427124" y="42535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696091196"/>
              </p:ext>
            </p:extLst>
          </p:nvPr>
        </p:nvGraphicFramePr>
        <p:xfrm>
          <a:off x="269436" y="4269258"/>
          <a:ext cx="4416864" cy="641986"/>
        </p:xfrm>
        <a:graphic>
          <a:graphicData uri="http://schemas.openxmlformats.org/presentationml/2006/ole">
            <mc:AlternateContent xmlns:mc="http://schemas.openxmlformats.org/markup-compatibility/2006">
              <mc:Choice xmlns:v="urn:schemas-microsoft-com:vml" Requires="v">
                <p:oleObj spid="_x0000_s2239" name="Equation" r:id="rId7" imgW="2971800" imgH="431800" progId="Equation.DSMT4">
                  <p:embed/>
                </p:oleObj>
              </mc:Choice>
              <mc:Fallback>
                <p:oleObj name="Equation" r:id="rId7" imgW="2971800" imgH="431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436" y="4269258"/>
                        <a:ext cx="4416864" cy="641986"/>
                      </a:xfrm>
                      <a:prstGeom prst="rect">
                        <a:avLst/>
                      </a:prstGeom>
                      <a:noFill/>
                    </p:spPr>
                  </p:pic>
                </p:oleObj>
              </mc:Fallback>
            </mc:AlternateContent>
          </a:graphicData>
        </a:graphic>
      </p:graphicFrame>
      <p:sp>
        <p:nvSpPr>
          <p:cNvPr id="15" name="矩形 14"/>
          <p:cNvSpPr/>
          <p:nvPr/>
        </p:nvSpPr>
        <p:spPr>
          <a:xfrm>
            <a:off x="943168" y="4264759"/>
            <a:ext cx="159803" cy="23235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7" name="直接箭头连接符 16"/>
          <p:cNvCxnSpPr/>
          <p:nvPr/>
        </p:nvCxnSpPr>
        <p:spPr>
          <a:xfrm flipV="1">
            <a:off x="756094" y="4497112"/>
            <a:ext cx="0" cy="8640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4607" y="5404093"/>
            <a:ext cx="1107996" cy="369332"/>
          </a:xfrm>
          <a:prstGeom prst="rect">
            <a:avLst/>
          </a:prstGeom>
        </p:spPr>
        <p:txBody>
          <a:bodyPr wrap="none">
            <a:spAutoFit/>
          </a:bodyPr>
          <a:lstStyle/>
          <a:p>
            <a:r>
              <a:rPr lang="zh-CN" altLang="en-US" dirty="0" smtClean="0"/>
              <a:t>电流幅值</a:t>
            </a:r>
            <a:endParaRPr lang="zh-CN" altLang="en-US" dirty="0"/>
          </a:p>
        </p:txBody>
      </p:sp>
      <p:cxnSp>
        <p:nvCxnSpPr>
          <p:cNvPr id="20" name="直接箭头连接符 19"/>
          <p:cNvCxnSpPr/>
          <p:nvPr/>
        </p:nvCxnSpPr>
        <p:spPr>
          <a:xfrm flipH="1" flipV="1">
            <a:off x="1073401" y="4527023"/>
            <a:ext cx="444693" cy="8266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28263" y="5377934"/>
            <a:ext cx="1338828" cy="369332"/>
          </a:xfrm>
          <a:prstGeom prst="rect">
            <a:avLst/>
          </a:prstGeom>
        </p:spPr>
        <p:txBody>
          <a:bodyPr wrap="none">
            <a:spAutoFit/>
          </a:bodyPr>
          <a:lstStyle/>
          <a:p>
            <a:r>
              <a:rPr lang="zh-CN" altLang="en-US" dirty="0" smtClean="0"/>
              <a:t>偶极子长度</a:t>
            </a:r>
            <a:endParaRPr lang="zh-CN" altLang="en-US" dirty="0"/>
          </a:p>
        </p:txBody>
      </p:sp>
      <p:sp>
        <p:nvSpPr>
          <p:cNvPr id="23" name="矩形 22"/>
          <p:cNvSpPr/>
          <p:nvPr/>
        </p:nvSpPr>
        <p:spPr>
          <a:xfrm>
            <a:off x="3898168" y="4646196"/>
            <a:ext cx="159803" cy="23235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4" name="直接箭头连接符 23"/>
          <p:cNvCxnSpPr/>
          <p:nvPr/>
        </p:nvCxnSpPr>
        <p:spPr>
          <a:xfrm flipV="1">
            <a:off x="3940629" y="4893958"/>
            <a:ext cx="1" cy="48029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664797" y="5376966"/>
            <a:ext cx="646331" cy="369332"/>
          </a:xfrm>
          <a:prstGeom prst="rect">
            <a:avLst/>
          </a:prstGeom>
        </p:spPr>
        <p:txBody>
          <a:bodyPr wrap="none">
            <a:spAutoFit/>
          </a:bodyPr>
          <a:lstStyle/>
          <a:p>
            <a:r>
              <a:rPr lang="zh-CN" altLang="en-US" dirty="0" smtClean="0"/>
              <a:t>距离</a:t>
            </a:r>
            <a:endParaRPr lang="zh-CN" altLang="en-US" dirty="0"/>
          </a:p>
        </p:txBody>
      </p:sp>
      <p:sp>
        <p:nvSpPr>
          <p:cNvPr id="28" name="矩形 27"/>
          <p:cNvSpPr/>
          <p:nvPr/>
        </p:nvSpPr>
        <p:spPr>
          <a:xfrm>
            <a:off x="5898092" y="4253543"/>
            <a:ext cx="159803" cy="23235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p:cNvSpPr/>
          <p:nvPr/>
        </p:nvSpPr>
        <p:spPr>
          <a:xfrm>
            <a:off x="6130920" y="4253754"/>
            <a:ext cx="261851" cy="23235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矩形 29"/>
          <p:cNvSpPr/>
          <p:nvPr/>
        </p:nvSpPr>
        <p:spPr>
          <a:xfrm>
            <a:off x="7421476" y="4567144"/>
            <a:ext cx="261851" cy="23235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1" name="直接箭头连接符 30"/>
          <p:cNvCxnSpPr/>
          <p:nvPr/>
        </p:nvCxnSpPr>
        <p:spPr>
          <a:xfrm flipV="1">
            <a:off x="5977993" y="4510161"/>
            <a:ext cx="0" cy="8640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302451" y="5418912"/>
            <a:ext cx="1107996" cy="369332"/>
          </a:xfrm>
          <a:prstGeom prst="rect">
            <a:avLst/>
          </a:prstGeom>
        </p:spPr>
        <p:txBody>
          <a:bodyPr wrap="none">
            <a:spAutoFit/>
          </a:bodyPr>
          <a:lstStyle/>
          <a:p>
            <a:r>
              <a:rPr lang="zh-CN" altLang="en-US" dirty="0" smtClean="0"/>
              <a:t>电流幅值</a:t>
            </a:r>
            <a:endParaRPr lang="zh-CN" altLang="en-US" dirty="0"/>
          </a:p>
        </p:txBody>
      </p:sp>
      <p:sp>
        <p:nvSpPr>
          <p:cNvPr id="33" name="矩形 32"/>
          <p:cNvSpPr/>
          <p:nvPr/>
        </p:nvSpPr>
        <p:spPr>
          <a:xfrm>
            <a:off x="6316099" y="5369533"/>
            <a:ext cx="1338828" cy="369332"/>
          </a:xfrm>
          <a:prstGeom prst="rect">
            <a:avLst/>
          </a:prstGeom>
        </p:spPr>
        <p:txBody>
          <a:bodyPr wrap="none">
            <a:spAutoFit/>
          </a:bodyPr>
          <a:lstStyle/>
          <a:p>
            <a:r>
              <a:rPr lang="zh-CN" altLang="en-US" dirty="0" smtClean="0"/>
              <a:t>偶极子面积</a:t>
            </a:r>
            <a:endParaRPr lang="zh-CN" altLang="en-US" dirty="0"/>
          </a:p>
        </p:txBody>
      </p:sp>
      <p:cxnSp>
        <p:nvCxnSpPr>
          <p:cNvPr id="34" name="直接箭头连接符 33"/>
          <p:cNvCxnSpPr/>
          <p:nvPr/>
        </p:nvCxnSpPr>
        <p:spPr>
          <a:xfrm flipH="1" flipV="1">
            <a:off x="6271856" y="4533837"/>
            <a:ext cx="444693" cy="8266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7696193" y="4787343"/>
            <a:ext cx="297004" cy="48248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759228" y="5345549"/>
            <a:ext cx="646331" cy="369332"/>
          </a:xfrm>
          <a:prstGeom prst="rect">
            <a:avLst/>
          </a:prstGeom>
        </p:spPr>
        <p:txBody>
          <a:bodyPr wrap="none">
            <a:spAutoFit/>
          </a:bodyPr>
          <a:lstStyle/>
          <a:p>
            <a:r>
              <a:rPr lang="zh-CN" altLang="en-US" dirty="0" smtClean="0"/>
              <a:t>距离</a:t>
            </a:r>
            <a:endParaRPr lang="zh-CN" altLang="en-US" dirty="0"/>
          </a:p>
        </p:txBody>
      </p:sp>
    </p:spTree>
    <p:extLst>
      <p:ext uri="{BB962C8B-B14F-4D97-AF65-F5344CB8AC3E}">
        <p14:creationId xmlns:p14="http://schemas.microsoft.com/office/powerpoint/2010/main" val="2158597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935038" y="306388"/>
            <a:ext cx="7092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buNone/>
              <a:defRPr/>
            </a:pPr>
            <a:r>
              <a:rPr lang="zh-CN" altLang="en-US" sz="2400" b="1" kern="0" dirty="0">
                <a:solidFill>
                  <a:srgbClr val="262626"/>
                </a:solidFill>
                <a:latin typeface="微软雅黑" pitchFamily="34" charset="-122"/>
                <a:ea typeface="微软雅黑" pitchFamily="34" charset="-122"/>
                <a:sym typeface="微软雅黑" pitchFamily="34" charset="-122"/>
              </a:rPr>
              <a:t>电磁兼容理论基础</a:t>
            </a:r>
          </a:p>
        </p:txBody>
      </p:sp>
      <p:pic>
        <p:nvPicPr>
          <p:cNvPr id="19459" name="Picture 10" descr="Untitled"/>
          <p:cNvPicPr>
            <a:picLocks noChangeAspect="1" noChangeArrowheads="1"/>
          </p:cNvPicPr>
          <p:nvPr/>
        </p:nvPicPr>
        <p:blipFill>
          <a:blip r:embed="rId3">
            <a:extLst>
              <a:ext uri="{28A0092B-C50C-407E-A947-70E740481C1C}">
                <a14:useLocalDpi xmlns:a14="http://schemas.microsoft.com/office/drawing/2010/main" val="0"/>
              </a:ext>
            </a:extLst>
          </a:blip>
          <a:srcRect l="5217" r="11052"/>
          <a:stretch>
            <a:fillRect/>
          </a:stretch>
        </p:blipFill>
        <p:spPr bwMode="auto">
          <a:xfrm>
            <a:off x="617712" y="1870708"/>
            <a:ext cx="7272808" cy="222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5"/>
          <p:cNvSpPr>
            <a:spLocks noChangeArrowheads="1"/>
          </p:cNvSpPr>
          <p:nvPr/>
        </p:nvSpPr>
        <p:spPr bwMode="auto">
          <a:xfrm>
            <a:off x="468313" y="1412875"/>
            <a:ext cx="9144000" cy="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19463" name="对象 7"/>
          <p:cNvGraphicFramePr>
            <a:graphicFrameLocks noChangeAspect="1"/>
          </p:cNvGraphicFramePr>
          <p:nvPr>
            <p:extLst>
              <p:ext uri="{D42A27DB-BD31-4B8C-83A1-F6EECF244321}">
                <p14:modId xmlns:p14="http://schemas.microsoft.com/office/powerpoint/2010/main" val="2377289435"/>
              </p:ext>
            </p:extLst>
          </p:nvPr>
        </p:nvGraphicFramePr>
        <p:xfrm>
          <a:off x="4179725" y="4527956"/>
          <a:ext cx="3852626" cy="857520"/>
        </p:xfrm>
        <a:graphic>
          <a:graphicData uri="http://schemas.openxmlformats.org/presentationml/2006/ole">
            <mc:AlternateContent xmlns:mc="http://schemas.openxmlformats.org/markup-compatibility/2006">
              <mc:Choice xmlns:v="urn:schemas-microsoft-com:vml" Requires="v">
                <p:oleObj spid="_x0000_s32830" name="Equation" r:id="rId4" imgW="1752600" imgH="393700" progId="Equation.DSMT4">
                  <p:embed/>
                </p:oleObj>
              </mc:Choice>
              <mc:Fallback>
                <p:oleObj name="Equation" r:id="rId4" imgW="17526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725" y="4527956"/>
                        <a:ext cx="3852626" cy="857520"/>
                      </a:xfrm>
                      <a:prstGeom prst="rect">
                        <a:avLst/>
                      </a:prstGeom>
                      <a:noFill/>
                      <a:ln>
                        <a:noFill/>
                      </a:ln>
                    </p:spPr>
                  </p:pic>
                </p:oleObj>
              </mc:Fallback>
            </mc:AlternateContent>
          </a:graphicData>
        </a:graphic>
      </p:graphicFrame>
      <p:sp>
        <p:nvSpPr>
          <p:cNvPr id="8" name="TextBox 36"/>
          <p:cNvSpPr>
            <a:spLocks noChangeArrowheads="1"/>
          </p:cNvSpPr>
          <p:nvPr/>
        </p:nvSpPr>
        <p:spPr bwMode="auto">
          <a:xfrm>
            <a:off x="323528" y="114732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2.7 </a:t>
            </a:r>
            <a:r>
              <a:rPr lang="zh-CN" altLang="en-US" sz="2400" b="1" kern="0" dirty="0" smtClean="0">
                <a:solidFill>
                  <a:srgbClr val="262626"/>
                </a:solidFill>
                <a:latin typeface="微软雅黑" pitchFamily="34" charset="-122"/>
                <a:ea typeface="微软雅黑" pitchFamily="34" charset="-122"/>
                <a:sym typeface="微软雅黑" pitchFamily="34" charset="-122"/>
              </a:rPr>
              <a:t>近场与远场</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9" name="图片 16" descr="Components of Electric field_near field.bmp"/>
          <p:cNvPicPr>
            <a:picLocks noChangeAspect="1" noChangeArrowheads="1"/>
          </p:cNvPicPr>
          <p:nvPr/>
        </p:nvPicPr>
        <p:blipFill>
          <a:blip r:embed="rId6" cstate="print">
            <a:extLst>
              <a:ext uri="{28A0092B-C50C-407E-A947-70E740481C1C}">
                <a14:useLocalDpi xmlns:a14="http://schemas.microsoft.com/office/drawing/2010/main" val="0"/>
              </a:ext>
            </a:extLst>
          </a:blip>
          <a:srcRect l="-2" r="49820"/>
          <a:stretch>
            <a:fillRect/>
          </a:stretch>
        </p:blipFill>
        <p:spPr bwMode="auto">
          <a:xfrm>
            <a:off x="323528" y="4293096"/>
            <a:ext cx="3528392" cy="202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4788024" y="4715739"/>
            <a:ext cx="360040" cy="541086"/>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圆角矩形 10"/>
          <p:cNvSpPr/>
          <p:nvPr/>
        </p:nvSpPr>
        <p:spPr>
          <a:xfrm>
            <a:off x="5868144" y="4715739"/>
            <a:ext cx="360040" cy="541086"/>
          </a:xfrm>
          <a:prstGeom prst="round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圆角矩形 11"/>
          <p:cNvSpPr/>
          <p:nvPr/>
        </p:nvSpPr>
        <p:spPr>
          <a:xfrm>
            <a:off x="7092280" y="4757752"/>
            <a:ext cx="360040" cy="541086"/>
          </a:xfrm>
          <a:prstGeom prst="roundRect">
            <a:avLst/>
          </a:prstGeom>
          <a:solidFill>
            <a:schemeClr val="accent2">
              <a:lumMod val="60000"/>
              <a:lumOff val="40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4375453" y="5828065"/>
            <a:ext cx="1107996" cy="369332"/>
          </a:xfrm>
          <a:prstGeom prst="rect">
            <a:avLst/>
          </a:prstGeom>
        </p:spPr>
        <p:txBody>
          <a:bodyPr wrap="none">
            <a:spAutoFit/>
          </a:bodyPr>
          <a:lstStyle/>
          <a:p>
            <a:r>
              <a:rPr lang="zh-CN" altLang="en-US" dirty="0" smtClean="0"/>
              <a:t>辐射分量</a:t>
            </a:r>
            <a:endParaRPr lang="zh-CN" altLang="en-US" dirty="0"/>
          </a:p>
        </p:txBody>
      </p:sp>
      <p:sp>
        <p:nvSpPr>
          <p:cNvPr id="14" name="矩形 13"/>
          <p:cNvSpPr/>
          <p:nvPr/>
        </p:nvSpPr>
        <p:spPr>
          <a:xfrm>
            <a:off x="5782871" y="5818538"/>
            <a:ext cx="1107996" cy="369332"/>
          </a:xfrm>
          <a:prstGeom prst="rect">
            <a:avLst/>
          </a:prstGeom>
        </p:spPr>
        <p:txBody>
          <a:bodyPr wrap="none">
            <a:spAutoFit/>
          </a:bodyPr>
          <a:lstStyle/>
          <a:p>
            <a:r>
              <a:rPr lang="zh-CN" altLang="en-US" dirty="0" smtClean="0"/>
              <a:t>感应分量</a:t>
            </a:r>
            <a:endParaRPr lang="zh-CN" altLang="en-US" dirty="0"/>
          </a:p>
        </p:txBody>
      </p:sp>
      <p:sp>
        <p:nvSpPr>
          <p:cNvPr id="15" name="矩形 14"/>
          <p:cNvSpPr/>
          <p:nvPr/>
        </p:nvSpPr>
        <p:spPr>
          <a:xfrm>
            <a:off x="7064153" y="5814246"/>
            <a:ext cx="1338828" cy="369332"/>
          </a:xfrm>
          <a:prstGeom prst="rect">
            <a:avLst/>
          </a:prstGeom>
        </p:spPr>
        <p:txBody>
          <a:bodyPr wrap="none">
            <a:spAutoFit/>
          </a:bodyPr>
          <a:lstStyle/>
          <a:p>
            <a:r>
              <a:rPr lang="zh-CN" altLang="en-US" dirty="0" smtClean="0"/>
              <a:t>静电场分量</a:t>
            </a:r>
            <a:endParaRPr lang="zh-CN" altLang="en-US" dirty="0"/>
          </a:p>
        </p:txBody>
      </p:sp>
      <p:cxnSp>
        <p:nvCxnSpPr>
          <p:cNvPr id="6" name="直接箭头连接符 5"/>
          <p:cNvCxnSpPr/>
          <p:nvPr/>
        </p:nvCxnSpPr>
        <p:spPr>
          <a:xfrm flipV="1">
            <a:off x="4929451" y="5325914"/>
            <a:ext cx="0" cy="433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6106037" y="5325914"/>
            <a:ext cx="0" cy="43306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387319" y="5325914"/>
            <a:ext cx="0" cy="43306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131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2079625" y="3284538"/>
            <a:ext cx="3575050" cy="236537"/>
          </a:xfrm>
          <a:prstGeom prst="rect">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17411" name="Rectangle 2"/>
          <p:cNvSpPr txBox="1">
            <a:spLocks noChangeArrowheads="1"/>
          </p:cNvSpPr>
          <p:nvPr/>
        </p:nvSpPr>
        <p:spPr bwMode="auto">
          <a:xfrm>
            <a:off x="990600" y="258763"/>
            <a:ext cx="7092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smtClean="0">
                <a:latin typeface="微软雅黑" panose="020B0503020204020204" pitchFamily="34" charset="-122"/>
                <a:ea typeface="微软雅黑" panose="020B0503020204020204" pitchFamily="34" charset="-122"/>
                <a:sym typeface="Arial" panose="020B0604020202020204" pitchFamily="34" charset="0"/>
              </a:rPr>
              <a:t>电磁兼容理论基础</a:t>
            </a:r>
            <a:endParaRPr lang="zh-CN" altLang="en-US" sz="2400"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1741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1052513"/>
            <a:ext cx="532923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413" name="直接连接符 3"/>
          <p:cNvCxnSpPr>
            <a:cxnSpLocks noChangeShapeType="1"/>
          </p:cNvCxnSpPr>
          <p:nvPr/>
        </p:nvCxnSpPr>
        <p:spPr bwMode="auto">
          <a:xfrm flipV="1">
            <a:off x="2303463" y="2205038"/>
            <a:ext cx="0" cy="1079500"/>
          </a:xfrm>
          <a:prstGeom prst="line">
            <a:avLst/>
          </a:prstGeom>
          <a:noFill/>
          <a:ln w="9525" algn="ctr">
            <a:solidFill>
              <a:schemeClr val="tx1"/>
            </a:solidFill>
            <a:round/>
            <a:headEnd type="arrow" w="med" len="med"/>
            <a:tailEnd/>
          </a:ln>
        </p:spPr>
      </p:cxnSp>
      <p:sp>
        <p:nvSpPr>
          <p:cNvPr id="17414" name="矩形 6"/>
          <p:cNvSpPr>
            <a:spLocks noChangeArrowheads="1"/>
          </p:cNvSpPr>
          <p:nvPr/>
        </p:nvSpPr>
        <p:spPr bwMode="auto">
          <a:xfrm>
            <a:off x="2079625" y="3284538"/>
            <a:ext cx="68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150 kHz</a:t>
            </a:r>
            <a:endParaRPr lang="zh-CN" altLang="en-US" sz="1000">
              <a:solidFill>
                <a:srgbClr val="FF0000"/>
              </a:solidFill>
            </a:endParaRPr>
          </a:p>
        </p:txBody>
      </p:sp>
      <p:sp>
        <p:nvSpPr>
          <p:cNvPr id="17415" name="矩形 15"/>
          <p:cNvSpPr>
            <a:spLocks noChangeArrowheads="1"/>
          </p:cNvSpPr>
          <p:nvPr/>
        </p:nvSpPr>
        <p:spPr bwMode="auto">
          <a:xfrm>
            <a:off x="4071938" y="3260725"/>
            <a:ext cx="5857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5 MHz</a:t>
            </a:r>
            <a:endParaRPr lang="zh-CN" altLang="en-US" sz="1000">
              <a:solidFill>
                <a:srgbClr val="FF0000"/>
              </a:solidFill>
            </a:endParaRPr>
          </a:p>
        </p:txBody>
      </p:sp>
      <p:cxnSp>
        <p:nvCxnSpPr>
          <p:cNvPr id="17416" name="直接连接符 17"/>
          <p:cNvCxnSpPr>
            <a:cxnSpLocks noChangeShapeType="1"/>
          </p:cNvCxnSpPr>
          <p:nvPr/>
        </p:nvCxnSpPr>
        <p:spPr bwMode="auto">
          <a:xfrm flipV="1">
            <a:off x="5364163" y="2451100"/>
            <a:ext cx="0" cy="833438"/>
          </a:xfrm>
          <a:prstGeom prst="line">
            <a:avLst/>
          </a:prstGeom>
          <a:noFill/>
          <a:ln w="9525" algn="ctr">
            <a:solidFill>
              <a:schemeClr val="tx1"/>
            </a:solidFill>
            <a:round/>
            <a:headEnd type="arrow" w="med" len="med"/>
            <a:tailEnd/>
          </a:ln>
        </p:spPr>
      </p:cxnSp>
      <p:cxnSp>
        <p:nvCxnSpPr>
          <p:cNvPr id="17417" name="直接连接符 19"/>
          <p:cNvCxnSpPr>
            <a:cxnSpLocks noChangeShapeType="1"/>
          </p:cNvCxnSpPr>
          <p:nvPr/>
        </p:nvCxnSpPr>
        <p:spPr bwMode="auto">
          <a:xfrm flipV="1">
            <a:off x="4284663" y="2185988"/>
            <a:ext cx="0" cy="1081087"/>
          </a:xfrm>
          <a:prstGeom prst="line">
            <a:avLst/>
          </a:prstGeom>
          <a:noFill/>
          <a:ln w="9525" algn="ctr">
            <a:solidFill>
              <a:schemeClr val="tx1"/>
            </a:solidFill>
            <a:round/>
            <a:headEnd type="arrow" w="med" len="med"/>
            <a:tailEnd/>
          </a:ln>
        </p:spPr>
      </p:cxnSp>
      <p:sp>
        <p:nvSpPr>
          <p:cNvPr id="17418" name="矩形 21"/>
          <p:cNvSpPr>
            <a:spLocks noChangeArrowheads="1"/>
          </p:cNvSpPr>
          <p:nvPr/>
        </p:nvSpPr>
        <p:spPr bwMode="auto">
          <a:xfrm>
            <a:off x="5003800" y="3257550"/>
            <a:ext cx="660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30 MHz</a:t>
            </a:r>
            <a:endParaRPr lang="zh-CN" altLang="en-US" sz="1000">
              <a:solidFill>
                <a:srgbClr val="FF0000"/>
              </a:solidFill>
            </a:endParaRPr>
          </a:p>
        </p:txBody>
      </p:sp>
      <p:sp>
        <p:nvSpPr>
          <p:cNvPr id="17419" name="矩形 14"/>
          <p:cNvSpPr>
            <a:spLocks noChangeArrowheads="1"/>
          </p:cNvSpPr>
          <p:nvPr/>
        </p:nvSpPr>
        <p:spPr bwMode="auto">
          <a:xfrm>
            <a:off x="5654675" y="1249363"/>
            <a:ext cx="34893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sym typeface="Arial" panose="020B0604020202020204" pitchFamily="34" charset="0"/>
              </a:rPr>
              <a:t>左图</a:t>
            </a:r>
            <a:r>
              <a:rPr lang="en-US" altLang="zh-CN" sz="1600">
                <a:latin typeface="微软雅黑" panose="020B0503020204020204" pitchFamily="34" charset="-122"/>
                <a:ea typeface="微软雅黑" panose="020B0503020204020204" pitchFamily="34" charset="-122"/>
                <a:sym typeface="Arial" panose="020B0604020202020204" pitchFamily="34" charset="0"/>
              </a:rPr>
              <a:t>1</a:t>
            </a:r>
            <a:r>
              <a:rPr lang="zh-CN" altLang="en-US" sz="1600">
                <a:latin typeface="微软雅黑" panose="020B0503020204020204" pitchFamily="34" charset="-122"/>
                <a:ea typeface="微软雅黑" panose="020B0503020204020204" pitchFamily="34" charset="-122"/>
                <a:sym typeface="Arial" panose="020B0604020202020204" pitchFamily="34" charset="0"/>
              </a:rPr>
              <a:t>为典型电动汽车</a:t>
            </a:r>
            <a:r>
              <a:rPr lang="en-US" altLang="zh-CN" sz="1600">
                <a:latin typeface="微软雅黑" panose="020B0503020204020204" pitchFamily="34" charset="-122"/>
                <a:ea typeface="微软雅黑" panose="020B0503020204020204" pitchFamily="34" charset="-122"/>
                <a:sym typeface="Arial" panose="020B0604020202020204" pitchFamily="34" charset="0"/>
              </a:rPr>
              <a:t>EMC18387</a:t>
            </a:r>
            <a:r>
              <a:rPr lang="zh-CN" altLang="en-US" sz="1600">
                <a:latin typeface="微软雅黑" panose="020B0503020204020204" pitchFamily="34" charset="-122"/>
                <a:ea typeface="微软雅黑" panose="020B0503020204020204" pitchFamily="34" charset="-122"/>
                <a:sym typeface="Arial" panose="020B0604020202020204" pitchFamily="34" charset="0"/>
              </a:rPr>
              <a:t>发射图</a:t>
            </a:r>
            <a:r>
              <a:rPr lang="en-US" altLang="zh-CN" sz="1600">
                <a:latin typeface="微软雅黑" panose="020B0503020204020204" pitchFamily="34" charset="-122"/>
                <a:ea typeface="微软雅黑" panose="020B0503020204020204" pitchFamily="34" charset="-122"/>
                <a:sym typeface="Arial" panose="020B0604020202020204" pitchFamily="34" charset="0"/>
              </a:rPr>
              <a:t>(</a:t>
            </a:r>
            <a:r>
              <a:rPr lang="zh-CN" altLang="en-US" sz="1600">
                <a:latin typeface="微软雅黑" panose="020B0503020204020204" pitchFamily="34" charset="-122"/>
                <a:ea typeface="微软雅黑" panose="020B0503020204020204" pitchFamily="34" charset="-122"/>
                <a:sym typeface="Arial" panose="020B0604020202020204" pitchFamily="34" charset="0"/>
              </a:rPr>
              <a:t>磁场发射</a:t>
            </a:r>
            <a:r>
              <a:rPr lang="en-US" altLang="zh-CN" sz="1600">
                <a:latin typeface="微软雅黑" panose="020B0503020204020204" pitchFamily="34" charset="-122"/>
                <a:ea typeface="微软雅黑" panose="020B0503020204020204" pitchFamily="34" charset="-122"/>
                <a:sym typeface="Arial" panose="020B0604020202020204" pitchFamily="34" charset="0"/>
              </a:rPr>
              <a:t>)</a:t>
            </a:r>
          </a:p>
          <a:p>
            <a:pPr algn="just">
              <a:buFont typeface="Wingdings" panose="05000000000000000000" pitchFamily="2" charset="2"/>
              <a:buChar char="n"/>
            </a:pPr>
            <a:endParaRPr lang="en-US" altLang="zh-CN" sz="1600">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sym typeface="Arial" panose="020B0604020202020204" pitchFamily="34" charset="0"/>
              </a:rPr>
              <a:t>根据发射源与发射频谱特性，主要的几个特征频点：</a:t>
            </a:r>
            <a:r>
              <a:rPr lang="en-US" altLang="zh-CN" sz="1600">
                <a:latin typeface="微软雅黑" panose="020B0503020204020204" pitchFamily="34" charset="-122"/>
                <a:ea typeface="微软雅黑" panose="020B0503020204020204" pitchFamily="34" charset="-122"/>
                <a:sym typeface="Arial" panose="020B0604020202020204" pitchFamily="34" charset="0"/>
              </a:rPr>
              <a:t>150 kHz </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r>
              <a:rPr lang="el-GR" altLang="zh-CN" sz="1600">
                <a:latin typeface="微软雅黑" panose="020B0503020204020204" pitchFamily="34" charset="-122"/>
                <a:ea typeface="微软雅黑" panose="020B0503020204020204" pitchFamily="34" charset="-122"/>
                <a:sym typeface="Arial" panose="020B0604020202020204" pitchFamily="34" charset="0"/>
              </a:rPr>
              <a:t> </a:t>
            </a:r>
            <a:r>
              <a:rPr lang="el-GR" altLang="zh-CN" sz="1600" u="sng">
                <a:latin typeface="微软雅黑" panose="020B0503020204020204" pitchFamily="34" charset="-122"/>
                <a:ea typeface="微软雅黑" panose="020B0503020204020204" pitchFamily="34" charset="-122"/>
                <a:sym typeface="Arial" panose="020B0604020202020204" pitchFamily="34" charset="0"/>
              </a:rPr>
              <a:t>λ</a:t>
            </a:r>
            <a:r>
              <a:rPr lang="en-US" altLang="zh-CN" sz="1600" u="sng">
                <a:latin typeface="微软雅黑" panose="020B0503020204020204" pitchFamily="34" charset="-122"/>
                <a:ea typeface="微软雅黑" panose="020B0503020204020204" pitchFamily="34" charset="-122"/>
                <a:sym typeface="Arial" panose="020B0604020202020204" pitchFamily="34" charset="0"/>
              </a:rPr>
              <a:t> = 2 km </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r>
              <a:rPr lang="en-US" altLang="zh-CN" sz="1600">
                <a:latin typeface="微软雅黑" panose="020B0503020204020204" pitchFamily="34" charset="-122"/>
                <a:ea typeface="微软雅黑" panose="020B0503020204020204" pitchFamily="34" charset="-122"/>
                <a:sym typeface="Arial" panose="020B0604020202020204" pitchFamily="34" charset="0"/>
              </a:rPr>
              <a:t>, 5 MHz</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r>
              <a:rPr lang="el-GR" altLang="zh-CN" sz="1600">
                <a:latin typeface="微软雅黑" panose="020B0503020204020204" pitchFamily="34" charset="-122"/>
                <a:ea typeface="微软雅黑" panose="020B0503020204020204" pitchFamily="34" charset="-122"/>
                <a:sym typeface="Arial" panose="020B0604020202020204" pitchFamily="34" charset="0"/>
              </a:rPr>
              <a:t> </a:t>
            </a:r>
            <a:r>
              <a:rPr lang="el-GR" altLang="zh-CN" sz="1600" u="sng">
                <a:latin typeface="微软雅黑" panose="020B0503020204020204" pitchFamily="34" charset="-122"/>
                <a:ea typeface="微软雅黑" panose="020B0503020204020204" pitchFamily="34" charset="-122"/>
                <a:sym typeface="Arial" panose="020B0604020202020204" pitchFamily="34" charset="0"/>
              </a:rPr>
              <a:t>λ</a:t>
            </a:r>
            <a:r>
              <a:rPr lang="en-US" altLang="zh-CN" sz="1600" u="sng">
                <a:latin typeface="微软雅黑" panose="020B0503020204020204" pitchFamily="34" charset="-122"/>
                <a:ea typeface="微软雅黑" panose="020B0503020204020204" pitchFamily="34" charset="-122"/>
                <a:sym typeface="Arial" panose="020B0604020202020204" pitchFamily="34" charset="0"/>
              </a:rPr>
              <a:t> = 60m </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r>
              <a:rPr lang="en-US" altLang="zh-CN" sz="1600">
                <a:latin typeface="微软雅黑" panose="020B0503020204020204" pitchFamily="34" charset="-122"/>
                <a:ea typeface="微软雅黑" panose="020B0503020204020204" pitchFamily="34" charset="-122"/>
                <a:sym typeface="Arial" panose="020B0604020202020204" pitchFamily="34" charset="0"/>
              </a:rPr>
              <a:t>, 30 MHz</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r>
              <a:rPr lang="el-GR" altLang="zh-CN" sz="1600" u="sng">
                <a:latin typeface="微软雅黑" panose="020B0503020204020204" pitchFamily="34" charset="-122"/>
                <a:ea typeface="微软雅黑" panose="020B0503020204020204" pitchFamily="34" charset="-122"/>
                <a:sym typeface="Arial" panose="020B0604020202020204" pitchFamily="34" charset="0"/>
              </a:rPr>
              <a:t>λ</a:t>
            </a:r>
            <a:r>
              <a:rPr lang="en-US" altLang="zh-CN" sz="1600" u="sng">
                <a:latin typeface="微软雅黑" panose="020B0503020204020204" pitchFamily="34" charset="-122"/>
                <a:ea typeface="微软雅黑" panose="020B0503020204020204" pitchFamily="34" charset="-122"/>
                <a:sym typeface="Arial" panose="020B0604020202020204" pitchFamily="34" charset="0"/>
              </a:rPr>
              <a:t> = 10m</a:t>
            </a:r>
            <a:r>
              <a:rPr lang="zh-CN" altLang="en-US" sz="1600">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n"/>
            </a:pPr>
            <a:endParaRPr lang="en-US" altLang="zh-CN" sz="1600">
              <a:latin typeface="微软雅黑" panose="020B0503020204020204" pitchFamily="34" charset="-122"/>
              <a:ea typeface="微软雅黑" panose="020B0503020204020204" pitchFamily="34" charset="-122"/>
              <a:sym typeface="Arial" panose="020B0604020202020204" pitchFamily="34" charset="0"/>
            </a:endParaRPr>
          </a:p>
          <a:p>
            <a:pPr algn="just">
              <a:buFont typeface="Wingdings" panose="05000000000000000000" pitchFamily="2" charset="2"/>
              <a:buChar char="n"/>
            </a:pPr>
            <a:r>
              <a:rPr lang="zh-CN" altLang="en-US" sz="1600">
                <a:latin typeface="微软雅黑" panose="020B0503020204020204" pitchFamily="34" charset="-122"/>
                <a:ea typeface="微软雅黑" panose="020B0503020204020204" pitchFamily="34" charset="-122"/>
                <a:sym typeface="Arial" panose="020B0604020202020204" pitchFamily="34" charset="0"/>
              </a:rPr>
              <a:t>根据</a:t>
            </a:r>
            <a:r>
              <a:rPr lang="en-US" altLang="zh-CN" sz="1600">
                <a:latin typeface="微软雅黑" panose="020B0503020204020204" pitchFamily="34" charset="-122"/>
                <a:ea typeface="微软雅黑" panose="020B0503020204020204" pitchFamily="34" charset="-122"/>
                <a:sym typeface="Arial" panose="020B0604020202020204" pitchFamily="34" charset="0"/>
              </a:rPr>
              <a:t>VUT</a:t>
            </a:r>
            <a:r>
              <a:rPr lang="zh-CN" altLang="en-US" sz="1600">
                <a:latin typeface="微软雅黑" panose="020B0503020204020204" pitchFamily="34" charset="-122"/>
                <a:ea typeface="微软雅黑" panose="020B0503020204020204" pitchFamily="34" charset="-122"/>
                <a:sym typeface="Arial" panose="020B0604020202020204" pitchFamily="34" charset="0"/>
              </a:rPr>
              <a:t>的尺寸与波长对比，可将</a:t>
            </a:r>
            <a:r>
              <a:rPr lang="en-US" altLang="zh-CN" sz="1600">
                <a:latin typeface="微软雅黑" panose="020B0503020204020204" pitchFamily="34" charset="-122"/>
                <a:ea typeface="微软雅黑" panose="020B0503020204020204" pitchFamily="34" charset="-122"/>
                <a:sym typeface="Arial" panose="020B0604020202020204" pitchFamily="34" charset="0"/>
              </a:rPr>
              <a:t>VUT</a:t>
            </a:r>
            <a:r>
              <a:rPr lang="zh-CN" altLang="en-US" sz="1600">
                <a:latin typeface="微软雅黑" panose="020B0503020204020204" pitchFamily="34" charset="-122"/>
                <a:ea typeface="微软雅黑" panose="020B0503020204020204" pitchFamily="34" charset="-122"/>
                <a:sym typeface="Arial" panose="020B0604020202020204" pitchFamily="34" charset="0"/>
              </a:rPr>
              <a:t>分为电小尺寸与电大尺寸</a:t>
            </a:r>
          </a:p>
        </p:txBody>
      </p:sp>
      <p:pic>
        <p:nvPicPr>
          <p:cNvPr id="17420" name="图片 1"/>
          <p:cNvPicPr>
            <a:picLocks noChangeAspect="1"/>
          </p:cNvPicPr>
          <p:nvPr/>
        </p:nvPicPr>
        <p:blipFill>
          <a:blip r:embed="rId3">
            <a:extLst>
              <a:ext uri="{28A0092B-C50C-407E-A947-70E740481C1C}">
                <a14:useLocalDpi xmlns:a14="http://schemas.microsoft.com/office/drawing/2010/main" val="0"/>
              </a:ext>
            </a:extLst>
          </a:blip>
          <a:srcRect l="7877" t="6570" r="1564"/>
          <a:stretch>
            <a:fillRect/>
          </a:stretch>
        </p:blipFill>
        <p:spPr bwMode="auto">
          <a:xfrm>
            <a:off x="503238" y="4113213"/>
            <a:ext cx="10080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9" descr="https://timgsa.baidu.com/timg?image&amp;quality=80&amp;size=b9999_10000&amp;sec=1493014450209&amp;di=4d0e65125df2861d49bfbbe765640e3c&amp;imgtype=0&amp;src=http%3A%2F%2Fwww.chinabuses.com%2Fuploadfile%2Fproduct%2Fpdt_upload%2F201106%2F20110617090217629.jpg"/>
          <p:cNvPicPr>
            <a:picLocks noChangeAspect="1" noChangeArrowheads="1"/>
          </p:cNvPicPr>
          <p:nvPr/>
        </p:nvPicPr>
        <p:blipFill>
          <a:blip r:embed="rId4">
            <a:extLst>
              <a:ext uri="{28A0092B-C50C-407E-A947-70E740481C1C}">
                <a14:useLocalDpi xmlns:a14="http://schemas.microsoft.com/office/drawing/2010/main" val="0"/>
              </a:ext>
            </a:extLst>
          </a:blip>
          <a:srcRect t="20131" b="23170"/>
          <a:stretch>
            <a:fillRect/>
          </a:stretch>
        </p:blipFill>
        <p:spPr bwMode="auto">
          <a:xfrm>
            <a:off x="279400" y="5040313"/>
            <a:ext cx="30495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矩形 27"/>
          <p:cNvSpPr>
            <a:spLocks noChangeArrowheads="1"/>
          </p:cNvSpPr>
          <p:nvPr/>
        </p:nvSpPr>
        <p:spPr bwMode="auto">
          <a:xfrm>
            <a:off x="539750" y="4473575"/>
            <a:ext cx="884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3~4 m </a:t>
            </a:r>
            <a:r>
              <a:rPr lang="zh-CN" altLang="en-US"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轿车</a:t>
            </a:r>
            <a:endParaRPr lang="zh-CN" altLang="en-US" sz="1000">
              <a:solidFill>
                <a:srgbClr val="FF0000"/>
              </a:solidFill>
            </a:endParaRPr>
          </a:p>
        </p:txBody>
      </p:sp>
      <p:sp>
        <p:nvSpPr>
          <p:cNvPr id="17423" name="矩形 28"/>
          <p:cNvSpPr>
            <a:spLocks noChangeArrowheads="1"/>
          </p:cNvSpPr>
          <p:nvPr/>
        </p:nvSpPr>
        <p:spPr bwMode="auto">
          <a:xfrm>
            <a:off x="928688" y="6070600"/>
            <a:ext cx="11636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10~12 m </a:t>
            </a:r>
            <a:r>
              <a:rPr lang="zh-CN" altLang="en-US" sz="1000">
                <a:solidFill>
                  <a:srgbClr val="FF0000"/>
                </a:solidFill>
                <a:latin typeface="微软雅黑" panose="020B0503020204020204" pitchFamily="34" charset="-122"/>
                <a:ea typeface="微软雅黑" panose="020B0503020204020204" pitchFamily="34" charset="-122"/>
                <a:sym typeface="Arial" panose="020B0604020202020204" pitchFamily="34" charset="0"/>
              </a:rPr>
              <a:t>大巴车</a:t>
            </a:r>
            <a:endParaRPr lang="zh-CN" altLang="en-US" sz="1000">
              <a:solidFill>
                <a:srgbClr val="FF0000"/>
              </a:solidFill>
            </a:endParaRPr>
          </a:p>
        </p:txBody>
      </p:sp>
      <p:cxnSp>
        <p:nvCxnSpPr>
          <p:cNvPr id="21" name="直接连接符 20"/>
          <p:cNvCxnSpPr/>
          <p:nvPr/>
        </p:nvCxnSpPr>
        <p:spPr bwMode="auto">
          <a:xfrm>
            <a:off x="503238" y="4111625"/>
            <a:ext cx="2413000" cy="33338"/>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7425" name="矩形 31"/>
          <p:cNvSpPr>
            <a:spLocks noChangeArrowheads="1"/>
          </p:cNvSpPr>
          <p:nvPr/>
        </p:nvSpPr>
        <p:spPr bwMode="auto">
          <a:xfrm>
            <a:off x="250825" y="3833813"/>
            <a:ext cx="2911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latin typeface="微软雅黑" panose="020B0503020204020204" pitchFamily="34" charset="-122"/>
                <a:ea typeface="微软雅黑" panose="020B0503020204020204" pitchFamily="34" charset="-122"/>
                <a:sym typeface="Arial" panose="020B0604020202020204" pitchFamily="34" charset="0"/>
              </a:rPr>
              <a:t>~1/3</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30MHz</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n-US" altLang="zh-CN" sz="1000">
                <a:latin typeface="微软雅黑" panose="020B0503020204020204" pitchFamily="34" charset="-122"/>
                <a:ea typeface="微软雅黑" panose="020B0503020204020204" pitchFamily="34" charset="-122"/>
                <a:sym typeface="Arial" panose="020B0604020202020204" pitchFamily="34" charset="0"/>
              </a:rPr>
              <a:t> ~1/20</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5MHz</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n-US" altLang="zh-CN" sz="1000">
                <a:latin typeface="微软雅黑" panose="020B0503020204020204" pitchFamily="34" charset="-122"/>
                <a:ea typeface="微软雅黑" panose="020B0503020204020204" pitchFamily="34" charset="-122"/>
                <a:sym typeface="Arial" panose="020B0604020202020204" pitchFamily="34" charset="0"/>
              </a:rPr>
              <a:t> ~1/500</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150kHz</a:t>
            </a:r>
            <a:endParaRPr lang="zh-CN" altLang="en-US" sz="1000"/>
          </a:p>
        </p:txBody>
      </p:sp>
      <p:cxnSp>
        <p:nvCxnSpPr>
          <p:cNvPr id="33" name="直接连接符 32"/>
          <p:cNvCxnSpPr/>
          <p:nvPr/>
        </p:nvCxnSpPr>
        <p:spPr bwMode="auto">
          <a:xfrm>
            <a:off x="503238" y="5084763"/>
            <a:ext cx="255587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sp>
        <p:nvSpPr>
          <p:cNvPr id="17427" name="矩形 39"/>
          <p:cNvSpPr>
            <a:spLocks noChangeArrowheads="1"/>
          </p:cNvSpPr>
          <p:nvPr/>
        </p:nvSpPr>
        <p:spPr bwMode="auto">
          <a:xfrm>
            <a:off x="417513" y="4837113"/>
            <a:ext cx="25225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30MHz</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n-US" altLang="zh-CN" sz="1000">
                <a:latin typeface="微软雅黑" panose="020B0503020204020204" pitchFamily="34" charset="-122"/>
                <a:ea typeface="微软雅黑" panose="020B0503020204020204" pitchFamily="34" charset="-122"/>
                <a:sym typeface="Arial" panose="020B0604020202020204" pitchFamily="34" charset="0"/>
              </a:rPr>
              <a:t> ~1/6</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5MHz</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n-US" altLang="zh-CN" sz="1000">
                <a:latin typeface="微软雅黑" panose="020B0503020204020204" pitchFamily="34" charset="-122"/>
                <a:ea typeface="微软雅黑" panose="020B0503020204020204" pitchFamily="34" charset="-122"/>
                <a:sym typeface="Arial" panose="020B0604020202020204" pitchFamily="34" charset="0"/>
              </a:rPr>
              <a:t> ~1/200</a:t>
            </a:r>
            <a:r>
              <a:rPr lang="zh-CN" altLang="en-US" sz="1000">
                <a:latin typeface="微软雅黑" panose="020B0503020204020204" pitchFamily="34" charset="-122"/>
                <a:ea typeface="微软雅黑" panose="020B0503020204020204" pitchFamily="34" charset="-122"/>
                <a:sym typeface="Arial" panose="020B0604020202020204" pitchFamily="34" charset="0"/>
              </a:rPr>
              <a:t>*</a:t>
            </a:r>
            <a:r>
              <a:rPr lang="el-GR" altLang="zh-CN" sz="1000">
                <a:latin typeface="微软雅黑" panose="020B0503020204020204" pitchFamily="34" charset="-122"/>
                <a:ea typeface="微软雅黑" panose="020B0503020204020204" pitchFamily="34" charset="-122"/>
                <a:sym typeface="Arial" panose="020B0604020202020204" pitchFamily="34" charset="0"/>
              </a:rPr>
              <a:t>λ</a:t>
            </a:r>
            <a:r>
              <a:rPr lang="en-US" altLang="zh-CN" sz="1000" baseline="-25000">
                <a:latin typeface="微软雅黑" panose="020B0503020204020204" pitchFamily="34" charset="-122"/>
                <a:ea typeface="微软雅黑" panose="020B0503020204020204" pitchFamily="34" charset="-122"/>
                <a:sym typeface="Arial" panose="020B0604020202020204" pitchFamily="34" charset="0"/>
              </a:rPr>
              <a:t>150kHz</a:t>
            </a:r>
            <a:endParaRPr lang="zh-CN" altLang="en-US" sz="1000"/>
          </a:p>
        </p:txBody>
      </p:sp>
      <p:graphicFrame>
        <p:nvGraphicFramePr>
          <p:cNvPr id="35" name="表格 34"/>
          <p:cNvGraphicFramePr>
            <a:graphicFrameLocks noGrp="1"/>
          </p:cNvGraphicFramePr>
          <p:nvPr/>
        </p:nvGraphicFramePr>
        <p:xfrm>
          <a:off x="4252913" y="4352925"/>
          <a:ext cx="4465638" cy="1460500"/>
        </p:xfrm>
        <a:graphic>
          <a:graphicData uri="http://schemas.openxmlformats.org/drawingml/2006/table">
            <a:tbl>
              <a:tblPr firstRow="1" bandRow="1">
                <a:tableStyleId>{5940675A-B579-460E-94D1-54222C63F5DA}</a:tableStyleId>
              </a:tblPr>
              <a:tblGrid>
                <a:gridCol w="1116409"/>
                <a:gridCol w="1270397"/>
                <a:gridCol w="1070462"/>
                <a:gridCol w="1008370"/>
              </a:tblGrid>
              <a:tr h="432781">
                <a:tc>
                  <a:txBody>
                    <a:bodyPr/>
                    <a:lstStyle/>
                    <a:p>
                      <a:pPr algn="ctr"/>
                      <a:endParaRPr lang="zh-CN" altLang="en-US" sz="1800" dirty="0"/>
                    </a:p>
                  </a:txBody>
                  <a:tcPr marL="91463" marR="91463" marT="45760" marB="45760"/>
                </a:tc>
                <a:tc>
                  <a:txBody>
                    <a:bodyPr/>
                    <a:lstStyle/>
                    <a:p>
                      <a:pPr algn="ctr"/>
                      <a:r>
                        <a:rPr lang="en-US" altLang="zh-CN" sz="1600" dirty="0" smtClean="0"/>
                        <a:t> 150 kHz </a:t>
                      </a:r>
                      <a:endParaRPr lang="zh-CN" altLang="en-US" sz="1600" dirty="0"/>
                    </a:p>
                  </a:txBody>
                  <a:tcPr marL="91463" marR="91463" marT="45760" marB="45760"/>
                </a:tc>
                <a:tc>
                  <a:txBody>
                    <a:bodyPr/>
                    <a:lstStyle/>
                    <a:p>
                      <a:pPr algn="ctr"/>
                      <a:r>
                        <a:rPr lang="en-US" altLang="zh-CN" sz="1600" dirty="0" smtClean="0"/>
                        <a:t> 5 MHz</a:t>
                      </a:r>
                      <a:endParaRPr lang="zh-CN" altLang="en-US" sz="1600" dirty="0"/>
                    </a:p>
                  </a:txBody>
                  <a:tcPr marL="91463" marR="91463" marT="45760" marB="45760"/>
                </a:tc>
                <a:tc>
                  <a:txBody>
                    <a:bodyPr/>
                    <a:lstStyle/>
                    <a:p>
                      <a:pPr algn="ctr"/>
                      <a:r>
                        <a:rPr lang="en-US" altLang="zh-CN" sz="1600" dirty="0" smtClean="0"/>
                        <a:t>30 MHz</a:t>
                      </a:r>
                      <a:endParaRPr lang="zh-CN" altLang="en-US" sz="1600" dirty="0"/>
                    </a:p>
                  </a:txBody>
                  <a:tcPr marL="91463" marR="91463" marT="45760" marB="45760"/>
                </a:tc>
              </a:tr>
              <a:tr h="448097">
                <a:tc>
                  <a:txBody>
                    <a:bodyPr/>
                    <a:lstStyle/>
                    <a:p>
                      <a:pPr algn="ctr"/>
                      <a:r>
                        <a:rPr lang="zh-CN" altLang="en-US" sz="1800" dirty="0" smtClean="0"/>
                        <a:t>轿车</a:t>
                      </a:r>
                      <a:endParaRPr lang="zh-CN" altLang="en-US" sz="1800" dirty="0"/>
                    </a:p>
                  </a:txBody>
                  <a:tcPr marL="91463" marR="91463" marT="45760" marB="45760"/>
                </a:tc>
                <a:tc>
                  <a:txBody>
                    <a:bodyPr/>
                    <a:lstStyle/>
                    <a:p>
                      <a:pPr algn="ctr"/>
                      <a:r>
                        <a:rPr lang="zh-CN" altLang="en-US" sz="1600" dirty="0" smtClean="0"/>
                        <a:t>电小尺寸</a:t>
                      </a:r>
                      <a:endParaRPr lang="zh-CN" altLang="en-US" sz="1600" dirty="0"/>
                    </a:p>
                  </a:txBody>
                  <a:tcPr marL="91463" marR="91463" marT="45760" marB="45760"/>
                </a:tc>
                <a:tc>
                  <a:txBody>
                    <a:bodyPr/>
                    <a:lstStyle/>
                    <a:p>
                      <a:pPr algn="ctr"/>
                      <a:r>
                        <a:rPr lang="zh-CN" altLang="en-US" sz="1600" dirty="0" smtClean="0"/>
                        <a:t>电小尺寸</a:t>
                      </a:r>
                      <a:endParaRPr lang="zh-CN" altLang="en-US" sz="1600" dirty="0"/>
                    </a:p>
                  </a:txBody>
                  <a:tcPr marL="91463" marR="91463" marT="45760" marB="45760"/>
                </a:tc>
                <a:tc>
                  <a:txBody>
                    <a:bodyPr/>
                    <a:lstStyle/>
                    <a:p>
                      <a:pPr algn="ctr"/>
                      <a:r>
                        <a:rPr lang="zh-CN" altLang="en-US" sz="1600" dirty="0" smtClean="0"/>
                        <a:t>电大尺寸</a:t>
                      </a:r>
                      <a:endParaRPr lang="zh-CN" altLang="en-US" sz="1600" dirty="0"/>
                    </a:p>
                  </a:txBody>
                  <a:tcPr marL="91463" marR="91463" marT="45760" marB="45760"/>
                </a:tc>
              </a:tr>
              <a:tr h="579622">
                <a:tc>
                  <a:txBody>
                    <a:bodyPr/>
                    <a:lstStyle/>
                    <a:p>
                      <a:pPr algn="ctr"/>
                      <a:r>
                        <a:rPr lang="zh-CN" altLang="en-US" sz="1800" dirty="0" smtClean="0"/>
                        <a:t>大巴车</a:t>
                      </a:r>
                      <a:endParaRPr lang="zh-CN" altLang="en-US" sz="1800" dirty="0"/>
                    </a:p>
                  </a:txBody>
                  <a:tcPr marL="91463" marR="91463" marT="45760" marB="457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电小尺寸</a:t>
                      </a:r>
                    </a:p>
                    <a:p>
                      <a:pPr algn="ctr"/>
                      <a:endParaRPr lang="zh-CN" altLang="en-US" sz="1600" dirty="0"/>
                    </a:p>
                  </a:txBody>
                  <a:tcPr marL="91463" marR="91463" marT="45760" marB="457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电小尺寸</a:t>
                      </a:r>
                    </a:p>
                    <a:p>
                      <a:pPr algn="ctr"/>
                      <a:endParaRPr lang="zh-CN" altLang="en-US" sz="1600" dirty="0"/>
                    </a:p>
                  </a:txBody>
                  <a:tcPr marL="91463" marR="91463" marT="45760" marB="457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电大尺寸</a:t>
                      </a:r>
                    </a:p>
                    <a:p>
                      <a:pPr algn="ctr"/>
                      <a:endParaRPr lang="zh-CN" altLang="en-US" sz="1600" dirty="0"/>
                    </a:p>
                  </a:txBody>
                  <a:tcPr marL="91463" marR="91463" marT="45760" marB="45760"/>
                </a:tc>
              </a:tr>
            </a:tbl>
          </a:graphicData>
        </a:graphic>
      </p:graphicFrame>
    </p:spTree>
    <p:extLst>
      <p:ext uri="{BB962C8B-B14F-4D97-AF65-F5344CB8AC3E}">
        <p14:creationId xmlns:p14="http://schemas.microsoft.com/office/powerpoint/2010/main" val="2035840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6"/>
          <p:cNvGrpSpPr>
            <a:grpSpLocks/>
          </p:cNvGrpSpPr>
          <p:nvPr/>
        </p:nvGrpSpPr>
        <p:grpSpPr bwMode="auto">
          <a:xfrm>
            <a:off x="107504" y="1073927"/>
            <a:ext cx="8526463" cy="5222875"/>
            <a:chOff x="753616" y="1330099"/>
            <a:chExt cx="8527014" cy="5224908"/>
          </a:xfrm>
        </p:grpSpPr>
        <p:grpSp>
          <p:nvGrpSpPr>
            <p:cNvPr id="4" name="Group 3"/>
            <p:cNvGrpSpPr>
              <a:grpSpLocks/>
            </p:cNvGrpSpPr>
            <p:nvPr/>
          </p:nvGrpSpPr>
          <p:grpSpPr bwMode="auto">
            <a:xfrm>
              <a:off x="753616" y="1772816"/>
              <a:ext cx="2522240" cy="1446213"/>
              <a:chOff x="0" y="0"/>
              <a:chExt cx="3233583" cy="1854853"/>
            </a:xfrm>
          </p:grpSpPr>
          <p:sp>
            <p:nvSpPr>
              <p:cNvPr id="16" name="矩形 12"/>
              <p:cNvSpPr>
                <a:spLocks noChangeArrowheads="1"/>
              </p:cNvSpPr>
              <p:nvPr/>
            </p:nvSpPr>
            <p:spPr bwMode="auto">
              <a:xfrm>
                <a:off x="71238" y="354885"/>
                <a:ext cx="1223246" cy="122211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7" name="TextBox 13"/>
              <p:cNvSpPr>
                <a:spLocks noChangeArrowheads="1"/>
              </p:cNvSpPr>
              <p:nvPr/>
            </p:nvSpPr>
            <p:spPr bwMode="auto">
              <a:xfrm>
                <a:off x="0" y="472"/>
                <a:ext cx="1512267" cy="1853538"/>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rPr>
                  <a:t>C</a:t>
                </a:r>
                <a:endParaRPr lang="zh-CN" alt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endParaRPr>
              </a:p>
            </p:txBody>
          </p:sp>
          <p:sp>
            <p:nvSpPr>
              <p:cNvPr id="18" name="TextBox 14"/>
              <p:cNvSpPr>
                <a:spLocks noChangeArrowheads="1"/>
              </p:cNvSpPr>
              <p:nvPr/>
            </p:nvSpPr>
            <p:spPr bwMode="auto">
              <a:xfrm>
                <a:off x="1225282" y="990384"/>
                <a:ext cx="2008892" cy="513287"/>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2000" b="1" kern="0" dirty="0">
                    <a:solidFill>
                      <a:srgbClr val="0070C0"/>
                    </a:solidFill>
                    <a:latin typeface="Times New Roman" pitchFamily="18" charset="0"/>
                    <a:sym typeface="Times New Roman" pitchFamily="18" charset="0"/>
                  </a:rPr>
                  <a:t>ONTENTS</a:t>
                </a:r>
                <a:endParaRPr lang="zh-CN" altLang="en-US" sz="2000" b="1" kern="0" dirty="0">
                  <a:solidFill>
                    <a:srgbClr val="0070C0"/>
                  </a:solidFill>
                  <a:latin typeface="Times New Roman" pitchFamily="18" charset="0"/>
                  <a:sym typeface="Times New Roman" pitchFamily="18" charset="0"/>
                </a:endParaRPr>
              </a:p>
            </p:txBody>
          </p:sp>
          <p:sp>
            <p:nvSpPr>
              <p:cNvPr id="19" name="TextBox 15"/>
              <p:cNvSpPr>
                <a:spLocks noChangeArrowheads="1"/>
              </p:cNvSpPr>
              <p:nvPr/>
            </p:nvSpPr>
            <p:spPr bwMode="auto">
              <a:xfrm>
                <a:off x="1225282" y="279521"/>
                <a:ext cx="1970220" cy="826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3600" b="1" kern="0" dirty="0">
                    <a:solidFill>
                      <a:srgbClr val="000000"/>
                    </a:solidFill>
                    <a:latin typeface="微软雅黑" pitchFamily="34" charset="-122"/>
                    <a:ea typeface="微软雅黑" pitchFamily="34" charset="-122"/>
                    <a:sym typeface="微软雅黑" pitchFamily="34" charset="-122"/>
                  </a:rPr>
                  <a:t>目 录</a:t>
                </a:r>
                <a:endParaRPr lang="zh-CN" altLang="en-US" kern="0" dirty="0">
                  <a:solidFill>
                    <a:sysClr val="windowText" lastClr="000000"/>
                  </a:solidFill>
                </a:endParaRPr>
              </a:p>
            </p:txBody>
          </p:sp>
        </p:grpSp>
        <p:grpSp>
          <p:nvGrpSpPr>
            <p:cNvPr id="5" name="Group 8"/>
            <p:cNvGrpSpPr>
              <a:grpSpLocks/>
            </p:cNvGrpSpPr>
            <p:nvPr/>
          </p:nvGrpSpPr>
          <p:grpSpPr bwMode="auto">
            <a:xfrm>
              <a:off x="3317737" y="1330099"/>
              <a:ext cx="124113" cy="5224908"/>
              <a:chOff x="-30367" y="-966136"/>
              <a:chExt cx="125104" cy="7257624"/>
            </a:xfrm>
          </p:grpSpPr>
          <p:sp>
            <p:nvSpPr>
              <p:cNvPr id="14" name="直接连接符 19"/>
              <p:cNvSpPr>
                <a:spLocks noChangeShapeType="1"/>
              </p:cNvSpPr>
              <p:nvPr/>
            </p:nvSpPr>
            <p:spPr bwMode="auto">
              <a:xfrm flipH="1">
                <a:off x="-30510" y="-966136"/>
                <a:ext cx="24004" cy="7257624"/>
              </a:xfrm>
              <a:prstGeom prst="line">
                <a:avLst/>
              </a:prstGeom>
              <a:noFill/>
              <a:ln w="76200"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sp>
            <p:nvSpPr>
              <p:cNvPr id="15" name="直接连接符 20"/>
              <p:cNvSpPr>
                <a:spLocks noChangeShapeType="1"/>
              </p:cNvSpPr>
              <p:nvPr/>
            </p:nvSpPr>
            <p:spPr bwMode="auto">
              <a:xfrm flipH="1">
                <a:off x="91111" y="-966136"/>
                <a:ext cx="3201" cy="7257624"/>
              </a:xfrm>
              <a:prstGeom prst="line">
                <a:avLst/>
              </a:prstGeom>
              <a:noFill/>
              <a:ln w="28575"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grpSp>
        <p:grpSp>
          <p:nvGrpSpPr>
            <p:cNvPr id="6" name="Group 11"/>
            <p:cNvGrpSpPr>
              <a:grpSpLocks/>
            </p:cNvGrpSpPr>
            <p:nvPr/>
          </p:nvGrpSpPr>
          <p:grpSpPr bwMode="auto">
            <a:xfrm>
              <a:off x="3721688" y="1608098"/>
              <a:ext cx="2830695" cy="708301"/>
              <a:chOff x="-58215" y="-308126"/>
              <a:chExt cx="2830241" cy="708162"/>
            </a:xfrm>
          </p:grpSpPr>
          <p:sp>
            <p:nvSpPr>
              <p:cNvPr id="12" name="矩形 23"/>
              <p:cNvSpPr>
                <a:spLocks noChangeArrowheads="1"/>
              </p:cNvSpPr>
              <p:nvPr/>
            </p:nvSpPr>
            <p:spPr bwMode="auto">
              <a:xfrm>
                <a:off x="-58215" y="-212856"/>
                <a:ext cx="576207"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3" name="TextBox 24"/>
              <p:cNvSpPr>
                <a:spLocks noChangeArrowheads="1"/>
              </p:cNvSpPr>
              <p:nvPr/>
            </p:nvSpPr>
            <p:spPr bwMode="auto">
              <a:xfrm>
                <a:off x="-35992" y="-308126"/>
                <a:ext cx="2808018"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4000" kern="0" dirty="0">
                    <a:solidFill>
                      <a:srgbClr val="FFFFFF"/>
                    </a:solidFill>
                    <a:sym typeface="Arial" pitchFamily="34" charset="0"/>
                  </a:rPr>
                  <a:t>1</a:t>
                </a:r>
                <a:endParaRPr lang="zh-CN" altLang="en-US" sz="4000" kern="0" dirty="0">
                  <a:solidFill>
                    <a:srgbClr val="FFFFFF"/>
                  </a:solidFill>
                  <a:sym typeface="Arial" pitchFamily="34" charset="0"/>
                </a:endParaRPr>
              </a:p>
            </p:txBody>
          </p:sp>
        </p:grpSp>
        <p:grpSp>
          <p:nvGrpSpPr>
            <p:cNvPr id="7" name="Group 14"/>
            <p:cNvGrpSpPr>
              <a:grpSpLocks/>
            </p:cNvGrpSpPr>
            <p:nvPr/>
          </p:nvGrpSpPr>
          <p:grpSpPr bwMode="auto">
            <a:xfrm>
              <a:off x="3683945" y="2744852"/>
              <a:ext cx="2881499" cy="708301"/>
              <a:chOff x="-95952" y="-193745"/>
              <a:chExt cx="2881037" cy="708162"/>
            </a:xfrm>
          </p:grpSpPr>
          <p:sp>
            <p:nvSpPr>
              <p:cNvPr id="10" name="矩形 27"/>
              <p:cNvSpPr>
                <a:spLocks noChangeArrowheads="1"/>
              </p:cNvSpPr>
              <p:nvPr/>
            </p:nvSpPr>
            <p:spPr bwMode="auto">
              <a:xfrm>
                <a:off x="-95952" y="-139758"/>
                <a:ext cx="576208"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1" name="TextBox 28"/>
              <p:cNvSpPr>
                <a:spLocks noChangeArrowheads="1"/>
              </p:cNvSpPr>
              <p:nvPr/>
            </p:nvSpPr>
            <p:spPr bwMode="auto">
              <a:xfrm>
                <a:off x="-22934" y="-193745"/>
                <a:ext cx="2808019"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2</a:t>
                </a:r>
                <a:endParaRPr lang="zh-CN" altLang="en-US" sz="4000" kern="0" dirty="0">
                  <a:solidFill>
                    <a:srgbClr val="FFFFFF"/>
                  </a:solidFill>
                  <a:sym typeface="Arial" pitchFamily="34" charset="0"/>
                </a:endParaRPr>
              </a:p>
            </p:txBody>
          </p:sp>
        </p:grpSp>
        <p:sp>
          <p:nvSpPr>
            <p:cNvPr id="8" name="TextBox 36"/>
            <p:cNvSpPr>
              <a:spLocks noChangeArrowheads="1"/>
            </p:cNvSpPr>
            <p:nvPr/>
          </p:nvSpPr>
          <p:spPr bwMode="auto">
            <a:xfrm>
              <a:off x="4349536" y="2325849"/>
              <a:ext cx="4931094"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7"/>
            <p:cNvSpPr>
              <a:spLocks noChangeArrowheads="1"/>
            </p:cNvSpPr>
            <p:nvPr/>
          </p:nvSpPr>
          <p:spPr bwMode="auto">
            <a:xfrm>
              <a:off x="4608315" y="4068014"/>
              <a:ext cx="4535781"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pSp>
      <p:sp>
        <p:nvSpPr>
          <p:cNvPr id="21" name="TextBox 36"/>
          <p:cNvSpPr>
            <a:spLocks noChangeArrowheads="1"/>
          </p:cNvSpPr>
          <p:nvPr/>
        </p:nvSpPr>
        <p:spPr bwMode="auto">
          <a:xfrm>
            <a:off x="3738196" y="1492767"/>
            <a:ext cx="4535488"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2" name="矩形 21"/>
          <p:cNvSpPr/>
          <p:nvPr/>
        </p:nvSpPr>
        <p:spPr bwMode="auto">
          <a:xfrm>
            <a:off x="3624538" y="3662308"/>
            <a:ext cx="4651375" cy="708025"/>
          </a:xfrm>
          <a:prstGeom prst="rect">
            <a:avLst/>
          </a:prstGeom>
          <a:solidFill>
            <a:schemeClr val="accent1">
              <a:alpha val="39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23" name="TextBox 28"/>
          <p:cNvSpPr>
            <a:spLocks noChangeArrowheads="1"/>
          </p:cNvSpPr>
          <p:nvPr/>
        </p:nvSpPr>
        <p:spPr bwMode="auto">
          <a:xfrm>
            <a:off x="3134599" y="3632261"/>
            <a:ext cx="2808287"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4" name="TextBox 36"/>
          <p:cNvSpPr>
            <a:spLocks noChangeArrowheads="1"/>
          </p:cNvSpPr>
          <p:nvPr/>
        </p:nvSpPr>
        <p:spPr bwMode="auto">
          <a:xfrm>
            <a:off x="3738196" y="382554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5" name="矩形 27"/>
          <p:cNvSpPr>
            <a:spLocks noChangeArrowheads="1"/>
          </p:cNvSpPr>
          <p:nvPr/>
        </p:nvSpPr>
        <p:spPr bwMode="auto">
          <a:xfrm>
            <a:off x="3034586" y="3713340"/>
            <a:ext cx="576262"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26" name="TextBox 28"/>
          <p:cNvSpPr>
            <a:spLocks noChangeArrowheads="1"/>
          </p:cNvSpPr>
          <p:nvPr/>
        </p:nvSpPr>
        <p:spPr bwMode="auto">
          <a:xfrm>
            <a:off x="3109198" y="3678415"/>
            <a:ext cx="2808288"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7" name="TextBox 36"/>
          <p:cNvSpPr>
            <a:spLocks noChangeArrowheads="1"/>
          </p:cNvSpPr>
          <p:nvPr/>
        </p:nvSpPr>
        <p:spPr bwMode="auto">
          <a:xfrm>
            <a:off x="3675936" y="5107671"/>
            <a:ext cx="4533900"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3039599" y="5050522"/>
            <a:ext cx="576263"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r>
              <a:rPr lang="en-US" altLang="zh-CN" sz="4000" kern="0" dirty="0">
                <a:solidFill>
                  <a:srgbClr val="FFFFFF"/>
                </a:solidFill>
                <a:latin typeface="+mj-lt"/>
                <a:sym typeface="Arial" pitchFamily="34" charset="0"/>
              </a:rPr>
              <a:t>4</a:t>
            </a:r>
            <a:endParaRPr lang="zh-CN" altLang="en-US" sz="4000" kern="0" dirty="0">
              <a:solidFill>
                <a:srgbClr val="FFFFFF"/>
              </a:solidFill>
              <a:latin typeface="+mj-lt"/>
              <a:sym typeface="Arial" pitchFamily="34" charset="0"/>
            </a:endParaRPr>
          </a:p>
        </p:txBody>
      </p:sp>
      <p:sp>
        <p:nvSpPr>
          <p:cNvPr id="36" name="TextBox 36"/>
          <p:cNvSpPr>
            <a:spLocks noChangeArrowheads="1"/>
          </p:cNvSpPr>
          <p:nvPr/>
        </p:nvSpPr>
        <p:spPr bwMode="auto">
          <a:xfrm>
            <a:off x="3721172" y="2601780"/>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4255794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1.1  </a:t>
            </a:r>
            <a:r>
              <a:rPr lang="zh-CN" altLang="en-US" sz="2400" b="1" kern="0" dirty="0" smtClean="0">
                <a:solidFill>
                  <a:srgbClr val="262626"/>
                </a:solidFill>
                <a:latin typeface="微软雅黑" pitchFamily="34" charset="-122"/>
                <a:ea typeface="微软雅黑" pitchFamily="34" charset="-122"/>
                <a:sym typeface="微软雅黑" pitchFamily="34" charset="-122"/>
              </a:rPr>
              <a:t>电磁兼容定义</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矩形 10"/>
          <p:cNvSpPr/>
          <p:nvPr/>
        </p:nvSpPr>
        <p:spPr>
          <a:xfrm>
            <a:off x="683568" y="1896070"/>
            <a:ext cx="7722755" cy="923330"/>
          </a:xfrm>
          <a:prstGeom prst="rect">
            <a:avLst/>
          </a:prstGeom>
          <a:solidFill>
            <a:schemeClr val="accent2">
              <a:lumMod val="20000"/>
              <a:lumOff val="80000"/>
            </a:schemeClr>
          </a:solidFill>
        </p:spPr>
        <p:txBody>
          <a:bodyPr wrap="square">
            <a:spAutoFit/>
          </a:bodyPr>
          <a:lstStyle/>
          <a:p>
            <a:r>
              <a:rPr lang="zh-CN" altLang="en-US" b="1" kern="0" dirty="0">
                <a:solidFill>
                  <a:srgbClr val="262626"/>
                </a:solidFill>
                <a:latin typeface="微软雅黑" pitchFamily="34" charset="-122"/>
                <a:ea typeface="微软雅黑" pitchFamily="34" charset="-122"/>
                <a:sym typeface="微软雅黑" pitchFamily="34" charset="-122"/>
              </a:rPr>
              <a:t>工程界</a:t>
            </a:r>
            <a:r>
              <a:rPr lang="zh-CN" altLang="en-US" b="1" kern="0" dirty="0" smtClean="0">
                <a:solidFill>
                  <a:srgbClr val="262626"/>
                </a:solidFill>
                <a:latin typeface="微软雅黑" pitchFamily="34" charset="-122"/>
                <a:ea typeface="微软雅黑" pitchFamily="34" charset="-122"/>
                <a:sym typeface="微软雅黑" pitchFamily="34" charset="-122"/>
              </a:rPr>
              <a:t>定义：所谓电磁兼容，一方面指设备在受电磁干扰情况下依然能正常工作；另一方面指设备运行时所产生的电磁场也不会影响到周围环境中其它设备的正常工作。</a:t>
            </a:r>
            <a:endParaRPr lang="zh-CN" altLang="en-US" dirty="0"/>
          </a:p>
        </p:txBody>
      </p:sp>
      <p:sp>
        <p:nvSpPr>
          <p:cNvPr id="12" name="矩形 11"/>
          <p:cNvSpPr/>
          <p:nvPr/>
        </p:nvSpPr>
        <p:spPr>
          <a:xfrm>
            <a:off x="2825257" y="3089171"/>
            <a:ext cx="3166251" cy="584775"/>
          </a:xfrm>
          <a:prstGeom prst="rect">
            <a:avLst/>
          </a:prstGeom>
        </p:spPr>
        <p:txBody>
          <a:bodyPr wrap="none">
            <a:spAutoFit/>
          </a:bodyPr>
          <a:lstStyle/>
          <a:p>
            <a:r>
              <a:rPr lang="zh-CN" altLang="en-US" sz="3200" b="1" kern="0" dirty="0" smtClean="0">
                <a:solidFill>
                  <a:srgbClr val="262626"/>
                </a:solidFill>
                <a:latin typeface="微软雅黑" pitchFamily="34" charset="-122"/>
                <a:ea typeface="微软雅黑" pitchFamily="34" charset="-122"/>
                <a:sym typeface="微软雅黑" pitchFamily="34" charset="-122"/>
              </a:rPr>
              <a:t>电  磁       兼  容</a:t>
            </a:r>
            <a:endParaRPr lang="zh-CN" altLang="en-US" sz="3200" dirty="0"/>
          </a:p>
        </p:txBody>
      </p:sp>
      <p:sp>
        <p:nvSpPr>
          <p:cNvPr id="13" name="圆角矩形 12"/>
          <p:cNvSpPr/>
          <p:nvPr/>
        </p:nvSpPr>
        <p:spPr>
          <a:xfrm>
            <a:off x="2800636" y="3034940"/>
            <a:ext cx="1278555" cy="676994"/>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712953" y="3020263"/>
            <a:ext cx="1278555" cy="676994"/>
          </a:xfrm>
          <a:prstGeom prst="roundRect">
            <a:avLst/>
          </a:prstGeom>
          <a:solidFill>
            <a:schemeClr val="accent1">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2265720" y="3442965"/>
            <a:ext cx="2024" cy="685005"/>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65720" y="3438773"/>
            <a:ext cx="522606" cy="8384"/>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016129" y="3381558"/>
            <a:ext cx="522606" cy="8384"/>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538735" y="3381558"/>
            <a:ext cx="0" cy="755268"/>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265720" y="4133874"/>
            <a:ext cx="637201" cy="5904"/>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916696" y="4127970"/>
            <a:ext cx="637201" cy="5904"/>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63419" y="3927474"/>
            <a:ext cx="784189"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sym typeface="微软雅黑" pitchFamily="34" charset="-122"/>
              </a:rPr>
              <a:t>对  象</a:t>
            </a:r>
            <a:endParaRPr lang="zh-CN" altLang="en-US" dirty="0"/>
          </a:p>
        </p:txBody>
      </p:sp>
      <p:sp>
        <p:nvSpPr>
          <p:cNvPr id="28" name="矩形 27"/>
          <p:cNvSpPr/>
          <p:nvPr/>
        </p:nvSpPr>
        <p:spPr>
          <a:xfrm>
            <a:off x="5204542" y="3949208"/>
            <a:ext cx="715260"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rPr>
              <a:t>状 态</a:t>
            </a:r>
            <a:endParaRPr lang="zh-CN" altLang="en-US" b="1" kern="0" dirty="0">
              <a:solidFill>
                <a:srgbClr val="262626"/>
              </a:solidFill>
              <a:latin typeface="微软雅黑" pitchFamily="34" charset="-122"/>
              <a:ea typeface="微软雅黑" pitchFamily="34" charset="-122"/>
            </a:endParaRPr>
          </a:p>
        </p:txBody>
      </p:sp>
      <p:sp>
        <p:nvSpPr>
          <p:cNvPr id="31" name="等腰三角形 30"/>
          <p:cNvSpPr/>
          <p:nvPr/>
        </p:nvSpPr>
        <p:spPr>
          <a:xfrm>
            <a:off x="2410903" y="4255274"/>
            <a:ext cx="1633264" cy="1944216"/>
          </a:xfrm>
          <a:prstGeom prst="triangl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等腰三角形 31"/>
          <p:cNvSpPr/>
          <p:nvPr/>
        </p:nvSpPr>
        <p:spPr>
          <a:xfrm>
            <a:off x="4745540" y="4286933"/>
            <a:ext cx="1633264" cy="1944216"/>
          </a:xfrm>
          <a:prstGeom prst="triangle">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4" name="直接箭头连接符 33"/>
          <p:cNvCxnSpPr/>
          <p:nvPr/>
        </p:nvCxnSpPr>
        <p:spPr>
          <a:xfrm flipV="1">
            <a:off x="3713760" y="4118442"/>
            <a:ext cx="1424630" cy="2952"/>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3713760" y="4119918"/>
            <a:ext cx="78623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5341437" y="4899928"/>
            <a:ext cx="466956" cy="8288"/>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315950" y="4631217"/>
            <a:ext cx="492443"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正常</a:t>
            </a:r>
            <a:endParaRPr lang="zh-CN" altLang="en-US" sz="1200" kern="0" dirty="0">
              <a:solidFill>
                <a:srgbClr val="262626"/>
              </a:solidFill>
              <a:latin typeface="微软雅黑" pitchFamily="34" charset="-122"/>
              <a:ea typeface="微软雅黑" pitchFamily="34" charset="-122"/>
            </a:endParaRPr>
          </a:p>
        </p:txBody>
      </p:sp>
      <p:cxnSp>
        <p:nvCxnSpPr>
          <p:cNvPr id="45" name="直接连接符 44"/>
          <p:cNvCxnSpPr/>
          <p:nvPr/>
        </p:nvCxnSpPr>
        <p:spPr>
          <a:xfrm flipH="1">
            <a:off x="5140243" y="5301208"/>
            <a:ext cx="875886" cy="0"/>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321414" y="5023515"/>
            <a:ext cx="537327"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可 靠</a:t>
            </a:r>
            <a:endParaRPr lang="zh-CN" altLang="en-US" sz="1200" kern="0" dirty="0">
              <a:solidFill>
                <a:srgbClr val="262626"/>
              </a:solidFill>
              <a:latin typeface="微软雅黑" pitchFamily="34" charset="-122"/>
              <a:ea typeface="微软雅黑" pitchFamily="34" charset="-122"/>
            </a:endParaRPr>
          </a:p>
        </p:txBody>
      </p:sp>
      <p:cxnSp>
        <p:nvCxnSpPr>
          <p:cNvPr id="49" name="直接连接符 48"/>
          <p:cNvCxnSpPr/>
          <p:nvPr/>
        </p:nvCxnSpPr>
        <p:spPr>
          <a:xfrm flipH="1">
            <a:off x="4970372" y="5733256"/>
            <a:ext cx="1185804" cy="0"/>
          </a:xfrm>
          <a:prstGeom prst="line">
            <a:avLst/>
          </a:prstGeom>
          <a:ln w="19050">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328693" y="5456847"/>
            <a:ext cx="492443"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安全</a:t>
            </a:r>
            <a:endParaRPr lang="zh-CN" altLang="en-US" sz="1200" kern="0" dirty="0">
              <a:solidFill>
                <a:srgbClr val="262626"/>
              </a:solidFill>
              <a:latin typeface="微软雅黑" pitchFamily="34" charset="-122"/>
              <a:ea typeface="微软雅黑" pitchFamily="34" charset="-122"/>
            </a:endParaRPr>
          </a:p>
        </p:txBody>
      </p:sp>
      <p:sp>
        <p:nvSpPr>
          <p:cNvPr id="52" name="矩形 51"/>
          <p:cNvSpPr/>
          <p:nvPr/>
        </p:nvSpPr>
        <p:spPr>
          <a:xfrm>
            <a:off x="5270365" y="5922491"/>
            <a:ext cx="736099"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完 整 性</a:t>
            </a:r>
            <a:endParaRPr lang="zh-CN" altLang="en-US" sz="1200" kern="0" dirty="0">
              <a:solidFill>
                <a:srgbClr val="262626"/>
              </a:solidFill>
              <a:latin typeface="微软雅黑" pitchFamily="34" charset="-122"/>
              <a:ea typeface="微软雅黑" pitchFamily="34" charset="-122"/>
            </a:endParaRPr>
          </a:p>
        </p:txBody>
      </p:sp>
      <p:cxnSp>
        <p:nvCxnSpPr>
          <p:cNvPr id="53" name="直接连接符 52"/>
          <p:cNvCxnSpPr/>
          <p:nvPr/>
        </p:nvCxnSpPr>
        <p:spPr>
          <a:xfrm flipH="1" flipV="1">
            <a:off x="2987634" y="4838037"/>
            <a:ext cx="466956" cy="8288"/>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784369" y="5288479"/>
            <a:ext cx="863239" cy="0"/>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2636737" y="5733256"/>
            <a:ext cx="1215183" cy="0"/>
          </a:xfrm>
          <a:prstGeom prst="line">
            <a:avLst/>
          </a:prstGeom>
          <a:ln w="19050">
            <a:solidFill>
              <a:srgbClr val="FF0000"/>
            </a:solidFill>
            <a:headEnd type="non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981313" y="4566997"/>
            <a:ext cx="559769"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场</a:t>
            </a:r>
            <a:r>
              <a:rPr lang="en-US" altLang="zh-CN" sz="1200" kern="0" dirty="0" smtClean="0">
                <a:solidFill>
                  <a:srgbClr val="262626"/>
                </a:solidFill>
                <a:latin typeface="微软雅黑" pitchFamily="34" charset="-122"/>
                <a:ea typeface="微软雅黑" pitchFamily="34" charset="-122"/>
              </a:rPr>
              <a:t>-</a:t>
            </a:r>
            <a:r>
              <a:rPr lang="zh-CN" altLang="en-US" sz="1200" kern="0" dirty="0" smtClean="0">
                <a:solidFill>
                  <a:srgbClr val="262626"/>
                </a:solidFill>
                <a:latin typeface="微软雅黑" pitchFamily="34" charset="-122"/>
                <a:ea typeface="微软雅黑" pitchFamily="34" charset="-122"/>
              </a:rPr>
              <a:t>波</a:t>
            </a:r>
            <a:endParaRPr lang="zh-CN" altLang="en-US" sz="1200" kern="0" dirty="0">
              <a:solidFill>
                <a:srgbClr val="262626"/>
              </a:solidFill>
              <a:latin typeface="微软雅黑" pitchFamily="34" charset="-122"/>
              <a:ea typeface="微软雅黑" pitchFamily="34" charset="-122"/>
            </a:endParaRPr>
          </a:p>
        </p:txBody>
      </p:sp>
      <p:sp>
        <p:nvSpPr>
          <p:cNvPr id="73" name="矩形 72"/>
          <p:cNvSpPr/>
          <p:nvPr/>
        </p:nvSpPr>
        <p:spPr>
          <a:xfrm>
            <a:off x="2981313" y="5030881"/>
            <a:ext cx="537327"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电 路</a:t>
            </a:r>
            <a:endParaRPr lang="zh-CN" altLang="en-US" sz="1200" kern="0" dirty="0">
              <a:solidFill>
                <a:srgbClr val="262626"/>
              </a:solidFill>
              <a:latin typeface="微软雅黑" pitchFamily="34" charset="-122"/>
              <a:ea typeface="微软雅黑" pitchFamily="34" charset="-122"/>
            </a:endParaRPr>
          </a:p>
        </p:txBody>
      </p:sp>
      <p:sp>
        <p:nvSpPr>
          <p:cNvPr id="74" name="矩形 73"/>
          <p:cNvSpPr/>
          <p:nvPr/>
        </p:nvSpPr>
        <p:spPr>
          <a:xfrm>
            <a:off x="2998106" y="5434404"/>
            <a:ext cx="537327"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电 气</a:t>
            </a:r>
            <a:endParaRPr lang="zh-CN" altLang="en-US" sz="1200" kern="0" dirty="0">
              <a:solidFill>
                <a:srgbClr val="262626"/>
              </a:solidFill>
              <a:latin typeface="微软雅黑" pitchFamily="34" charset="-122"/>
              <a:ea typeface="微软雅黑" pitchFamily="34" charset="-122"/>
            </a:endParaRPr>
          </a:p>
        </p:txBody>
      </p:sp>
      <p:sp>
        <p:nvSpPr>
          <p:cNvPr id="75" name="矩形 74"/>
          <p:cNvSpPr/>
          <p:nvPr/>
        </p:nvSpPr>
        <p:spPr>
          <a:xfrm>
            <a:off x="2993731" y="5887096"/>
            <a:ext cx="537327" cy="276999"/>
          </a:xfrm>
          <a:prstGeom prst="rect">
            <a:avLst/>
          </a:prstGeom>
        </p:spPr>
        <p:txBody>
          <a:bodyPr wrap="none">
            <a:spAutoFit/>
          </a:bodyPr>
          <a:lstStyle/>
          <a:p>
            <a:r>
              <a:rPr lang="zh-CN" altLang="en-US" sz="1200" kern="0" dirty="0" smtClean="0">
                <a:solidFill>
                  <a:srgbClr val="262626"/>
                </a:solidFill>
                <a:latin typeface="微软雅黑" pitchFamily="34" charset="-122"/>
                <a:ea typeface="微软雅黑" pitchFamily="34" charset="-122"/>
              </a:rPr>
              <a:t>信 号</a:t>
            </a:r>
            <a:endParaRPr lang="zh-CN" altLang="en-US" sz="1200" kern="0" dirty="0">
              <a:solidFill>
                <a:srgbClr val="262626"/>
              </a:solidFill>
              <a:latin typeface="微软雅黑" pitchFamily="34" charset="-122"/>
              <a:ea typeface="微软雅黑" pitchFamily="34" charset="-122"/>
            </a:endParaRPr>
          </a:p>
        </p:txBody>
      </p:sp>
    </p:spTree>
    <p:extLst>
      <p:ext uri="{BB962C8B-B14F-4D97-AF65-F5344CB8AC3E}">
        <p14:creationId xmlns:p14="http://schemas.microsoft.com/office/powerpoint/2010/main" val="3211471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140495" y="115392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3.1 </a:t>
            </a: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电磁兼容测试本质</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7" name="矩形 6"/>
          <p:cNvSpPr/>
          <p:nvPr/>
        </p:nvSpPr>
        <p:spPr>
          <a:xfrm>
            <a:off x="692985" y="2398641"/>
            <a:ext cx="1783182" cy="369332"/>
          </a:xfrm>
          <a:prstGeom prst="rect">
            <a:avLst/>
          </a:prstGeom>
          <a:solidFill>
            <a:schemeClr val="accent1">
              <a:lumMod val="90000"/>
            </a:schemeClr>
          </a:solidFill>
        </p:spPr>
        <p:txBody>
          <a:bodyPr wrap="square">
            <a:spAutoFit/>
          </a:bodyPr>
          <a:lstStyle/>
          <a:p>
            <a:r>
              <a:rPr lang="zh-CN" altLang="en-US" dirty="0" smtClean="0"/>
              <a:t>辐射测试的本质</a:t>
            </a:r>
            <a:endParaRPr lang="zh-CN" altLang="en-US" dirty="0"/>
          </a:p>
        </p:txBody>
      </p:sp>
      <p:sp>
        <p:nvSpPr>
          <p:cNvPr id="4" name="右箭头 3"/>
          <p:cNvSpPr/>
          <p:nvPr/>
        </p:nvSpPr>
        <p:spPr>
          <a:xfrm>
            <a:off x="2589294" y="2497990"/>
            <a:ext cx="718465" cy="211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85189" y="1751116"/>
            <a:ext cx="1800201" cy="369332"/>
          </a:xfrm>
          <a:prstGeom prst="rect">
            <a:avLst/>
          </a:prstGeom>
          <a:solidFill>
            <a:srgbClr val="FFC000"/>
          </a:solidFill>
        </p:spPr>
        <p:txBody>
          <a:bodyPr wrap="square">
            <a:spAutoFit/>
          </a:bodyPr>
          <a:lstStyle/>
          <a:p>
            <a:pPr algn="ctr"/>
            <a:r>
              <a:rPr lang="zh-CN" altLang="en-US" dirty="0" smtClean="0"/>
              <a:t>电流环路天线</a:t>
            </a:r>
            <a:endParaRPr lang="zh-CN" altLang="en-US" dirty="0"/>
          </a:p>
        </p:txBody>
      </p:sp>
      <p:sp>
        <p:nvSpPr>
          <p:cNvPr id="10" name="矩形 9"/>
          <p:cNvSpPr/>
          <p:nvPr/>
        </p:nvSpPr>
        <p:spPr>
          <a:xfrm>
            <a:off x="3588913" y="2291301"/>
            <a:ext cx="1800201" cy="369332"/>
          </a:xfrm>
          <a:prstGeom prst="rect">
            <a:avLst/>
          </a:prstGeom>
          <a:solidFill>
            <a:srgbClr val="FFC000"/>
          </a:solidFill>
        </p:spPr>
        <p:txBody>
          <a:bodyPr wrap="square">
            <a:spAutoFit/>
          </a:bodyPr>
          <a:lstStyle/>
          <a:p>
            <a:pPr algn="ctr"/>
            <a:r>
              <a:rPr lang="zh-CN" altLang="en-US" dirty="0" smtClean="0"/>
              <a:t>单极天线</a:t>
            </a:r>
            <a:endParaRPr lang="zh-CN" altLang="en-US" dirty="0"/>
          </a:p>
        </p:txBody>
      </p:sp>
      <p:sp>
        <p:nvSpPr>
          <p:cNvPr id="12" name="矩形 11"/>
          <p:cNvSpPr/>
          <p:nvPr/>
        </p:nvSpPr>
        <p:spPr>
          <a:xfrm>
            <a:off x="3585188" y="2908724"/>
            <a:ext cx="1835059" cy="369332"/>
          </a:xfrm>
          <a:prstGeom prst="rect">
            <a:avLst/>
          </a:prstGeom>
          <a:solidFill>
            <a:srgbClr val="FFC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pPr algn="ctr"/>
            <a:r>
              <a:rPr lang="zh-CN" altLang="en-US" dirty="0" smtClean="0"/>
              <a:t>电荷</a:t>
            </a:r>
            <a:endParaRPr lang="zh-CN" altLang="en-US" dirty="0"/>
          </a:p>
        </p:txBody>
      </p:sp>
      <p:sp>
        <p:nvSpPr>
          <p:cNvPr id="5" name="左大括号 4"/>
          <p:cNvSpPr/>
          <p:nvPr/>
        </p:nvSpPr>
        <p:spPr>
          <a:xfrm rot="10800000">
            <a:off x="5448609" y="1852293"/>
            <a:ext cx="432048" cy="1300631"/>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13" name="矩形 12"/>
          <p:cNvSpPr/>
          <p:nvPr/>
        </p:nvSpPr>
        <p:spPr>
          <a:xfrm>
            <a:off x="5940152" y="2179443"/>
            <a:ext cx="1800201" cy="646331"/>
          </a:xfrm>
          <a:prstGeom prst="rect">
            <a:avLst/>
          </a:prstGeom>
          <a:solidFill>
            <a:schemeClr val="accent6">
              <a:lumMod val="40000"/>
              <a:lumOff val="60000"/>
            </a:schemeClr>
          </a:solidFill>
        </p:spPr>
        <p:txBody>
          <a:bodyPr wrap="square">
            <a:spAutoFit/>
          </a:bodyPr>
          <a:lstStyle/>
          <a:p>
            <a:pPr algn="ctr"/>
            <a:r>
              <a:rPr lang="zh-CN" altLang="en-US" dirty="0" smtClean="0"/>
              <a:t>接收天线周围场引起的端口电压</a:t>
            </a:r>
            <a:endParaRPr lang="zh-CN" altLang="en-US" dirty="0"/>
          </a:p>
        </p:txBody>
      </p:sp>
      <p:sp>
        <p:nvSpPr>
          <p:cNvPr id="14" name="矩形 13"/>
          <p:cNvSpPr/>
          <p:nvPr/>
        </p:nvSpPr>
        <p:spPr>
          <a:xfrm>
            <a:off x="761461" y="4685127"/>
            <a:ext cx="1783182" cy="369332"/>
          </a:xfrm>
          <a:prstGeom prst="rect">
            <a:avLst/>
          </a:prstGeom>
          <a:solidFill>
            <a:schemeClr val="accent1">
              <a:lumMod val="90000"/>
            </a:schemeClr>
          </a:solidFill>
        </p:spPr>
        <p:txBody>
          <a:bodyPr wrap="square">
            <a:spAutoFit/>
          </a:bodyPr>
          <a:lstStyle/>
          <a:p>
            <a:r>
              <a:rPr lang="zh-CN" altLang="en-US" dirty="0" smtClean="0"/>
              <a:t>传导测试的本质</a:t>
            </a:r>
            <a:endParaRPr lang="zh-CN" altLang="en-US" dirty="0"/>
          </a:p>
        </p:txBody>
      </p:sp>
      <p:sp>
        <p:nvSpPr>
          <p:cNvPr id="15" name="右箭头 14"/>
          <p:cNvSpPr/>
          <p:nvPr/>
        </p:nvSpPr>
        <p:spPr>
          <a:xfrm>
            <a:off x="2688061" y="4730964"/>
            <a:ext cx="718465" cy="211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96173" y="4187714"/>
            <a:ext cx="1800201" cy="369332"/>
          </a:xfrm>
          <a:prstGeom prst="rect">
            <a:avLst/>
          </a:prstGeom>
          <a:solidFill>
            <a:srgbClr val="FFC000"/>
          </a:solidFill>
        </p:spPr>
        <p:txBody>
          <a:bodyPr wrap="square">
            <a:spAutoFit/>
          </a:bodyPr>
          <a:lstStyle/>
          <a:p>
            <a:pPr algn="ctr"/>
            <a:r>
              <a:rPr lang="zh-CN" altLang="en-US" dirty="0" smtClean="0"/>
              <a:t>差模电流</a:t>
            </a:r>
            <a:endParaRPr lang="zh-CN" altLang="en-US" dirty="0"/>
          </a:p>
        </p:txBody>
      </p:sp>
      <p:sp>
        <p:nvSpPr>
          <p:cNvPr id="17" name="矩形 16"/>
          <p:cNvSpPr/>
          <p:nvPr/>
        </p:nvSpPr>
        <p:spPr>
          <a:xfrm>
            <a:off x="3751492" y="5443022"/>
            <a:ext cx="1800201" cy="369332"/>
          </a:xfrm>
          <a:prstGeom prst="rect">
            <a:avLst/>
          </a:prstGeom>
          <a:solidFill>
            <a:srgbClr val="FFC000"/>
          </a:solidFill>
        </p:spPr>
        <p:txBody>
          <a:bodyPr wrap="square">
            <a:spAutoFit/>
          </a:bodyPr>
          <a:lstStyle/>
          <a:p>
            <a:pPr algn="ctr"/>
            <a:r>
              <a:rPr lang="zh-CN" altLang="en-US" dirty="0" smtClean="0"/>
              <a:t>共模电流</a:t>
            </a:r>
            <a:endParaRPr lang="zh-CN" altLang="en-US" dirty="0"/>
          </a:p>
        </p:txBody>
      </p:sp>
      <p:sp>
        <p:nvSpPr>
          <p:cNvPr id="19" name="左大括号 18"/>
          <p:cNvSpPr/>
          <p:nvPr/>
        </p:nvSpPr>
        <p:spPr>
          <a:xfrm rot="10800000">
            <a:off x="5559593" y="4288891"/>
            <a:ext cx="432048" cy="1300631"/>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20" name="矩形 19"/>
          <p:cNvSpPr/>
          <p:nvPr/>
        </p:nvSpPr>
        <p:spPr>
          <a:xfrm>
            <a:off x="6062855" y="4616041"/>
            <a:ext cx="1800201" cy="646331"/>
          </a:xfrm>
          <a:prstGeom prst="rect">
            <a:avLst/>
          </a:prstGeom>
          <a:solidFill>
            <a:schemeClr val="accent6">
              <a:lumMod val="40000"/>
              <a:lumOff val="60000"/>
            </a:schemeClr>
          </a:solidFill>
        </p:spPr>
        <p:txBody>
          <a:bodyPr wrap="square">
            <a:spAutoFit/>
          </a:bodyPr>
          <a:lstStyle/>
          <a:p>
            <a:pPr algn="ctr"/>
            <a:r>
              <a:rPr lang="zh-CN" altLang="en-US" dirty="0" smtClean="0"/>
              <a:t>人工电源网络端口引起的电压</a:t>
            </a:r>
            <a:endParaRPr lang="zh-CN" altLang="en-US" dirty="0"/>
          </a:p>
        </p:txBody>
      </p:sp>
    </p:spTree>
    <p:extLst>
      <p:ext uri="{BB962C8B-B14F-4D97-AF65-F5344CB8AC3E}">
        <p14:creationId xmlns:p14="http://schemas.microsoft.com/office/powerpoint/2010/main" val="90446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201108"/>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3.2 </a:t>
            </a:r>
            <a:r>
              <a:rPr lang="zh-CN" altLang="en-US" sz="2400" b="1" kern="0" dirty="0" smtClean="0">
                <a:solidFill>
                  <a:srgbClr val="262626"/>
                </a:solidFill>
                <a:latin typeface="微软雅黑" pitchFamily="34" charset="-122"/>
                <a:ea typeface="微软雅黑" pitchFamily="34" charset="-122"/>
                <a:sym typeface="微软雅黑" pitchFamily="34" charset="-122"/>
              </a:rPr>
              <a:t>频谱仪和</a:t>
            </a:r>
            <a:r>
              <a:rPr lang="zh-CN" altLang="en-US" sz="2400" b="1" kern="0" dirty="0">
                <a:solidFill>
                  <a:srgbClr val="262626"/>
                </a:solidFill>
                <a:latin typeface="微软雅黑" pitchFamily="34" charset="-122"/>
                <a:ea typeface="微软雅黑" pitchFamily="34" charset="-122"/>
                <a:sym typeface="微软雅黑" pitchFamily="34" charset="-122"/>
              </a:rPr>
              <a:t>接收机</a:t>
            </a:r>
          </a:p>
        </p:txBody>
      </p:sp>
      <p:pic>
        <p:nvPicPr>
          <p:cNvPr id="4" name="图片 3"/>
          <p:cNvPicPr>
            <a:picLocks noChangeAspect="1"/>
          </p:cNvPicPr>
          <p:nvPr/>
        </p:nvPicPr>
        <p:blipFill>
          <a:blip r:embed="rId2"/>
          <a:stretch>
            <a:fillRect/>
          </a:stretch>
        </p:blipFill>
        <p:spPr>
          <a:xfrm>
            <a:off x="433641" y="2084380"/>
            <a:ext cx="1941186" cy="1320006"/>
          </a:xfrm>
          <a:prstGeom prst="rect">
            <a:avLst/>
          </a:prstGeom>
        </p:spPr>
      </p:pic>
      <p:sp>
        <p:nvSpPr>
          <p:cNvPr id="5" name="AutoShape 2" descr="https://timgsa.baidu.com/timg?image&amp;quality=80&amp;size=b9999_10000&amp;sec=1501994551131&amp;di=c752532f1d6f6df0727eaec614ba6530&amp;imgtype=0&amp;src=http%3A%2F%2Fwww.dianziaihaozhe.com%2Fuploadfile%2F201012%2F30%2F1422544305.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409129" y="4446911"/>
            <a:ext cx="2047509" cy="1251256"/>
          </a:xfrm>
          <a:prstGeom prst="rect">
            <a:avLst/>
          </a:prstGeom>
        </p:spPr>
      </p:pic>
      <p:sp>
        <p:nvSpPr>
          <p:cNvPr id="10" name="矩形 9"/>
          <p:cNvSpPr/>
          <p:nvPr/>
        </p:nvSpPr>
        <p:spPr>
          <a:xfrm>
            <a:off x="3417581" y="1798637"/>
            <a:ext cx="5449763" cy="3046988"/>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频谱分析仪是显示周期信号幅度谱的设备。这些设备都是一个带有带通滤波器并能实时扫频的射频接收机</a:t>
            </a:r>
            <a:endParaRPr lang="en-US" altLang="zh-CN" sz="1600" dirty="0" smtClean="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smtClean="0"/>
              <a:t>当频谱仪安装因测试需要的检波器，频谱仪为接收机模式</a:t>
            </a:r>
            <a:endParaRPr lang="en-US" altLang="zh-CN" sz="1600" dirty="0" smtClean="0"/>
          </a:p>
          <a:p>
            <a:pPr marL="285750" indent="-285750">
              <a:buFont typeface="Arial" panose="020B0604020202020204" pitchFamily="34" charset="0"/>
              <a:buChar char="•"/>
            </a:pPr>
            <a:endParaRPr lang="en-US" altLang="zh-CN" sz="1600" dirty="0" smtClean="0"/>
          </a:p>
          <a:p>
            <a:pPr marL="285750" indent="-285750">
              <a:buFont typeface="Arial" panose="020B0604020202020204" pitchFamily="34" charset="0"/>
              <a:buChar char="•"/>
            </a:pPr>
            <a:r>
              <a:rPr lang="en-US" altLang="zh-CN" sz="1600" dirty="0" smtClean="0"/>
              <a:t>3 dB</a:t>
            </a:r>
            <a:r>
              <a:rPr lang="zh-CN" altLang="en-US" sz="1600" dirty="0" smtClean="0"/>
              <a:t>与</a:t>
            </a:r>
            <a:r>
              <a:rPr lang="en-US" altLang="zh-CN" sz="1600" dirty="0" smtClean="0"/>
              <a:t>6 dB</a:t>
            </a:r>
            <a:r>
              <a:rPr lang="zh-CN" altLang="en-US" sz="1600" dirty="0" smtClean="0"/>
              <a:t>的带宽</a:t>
            </a:r>
            <a:r>
              <a:rPr lang="en-US" altLang="zh-CN" sz="1600" dirty="0" smtClean="0"/>
              <a:t>BW</a:t>
            </a:r>
            <a:r>
              <a:rPr lang="zh-CN" altLang="en-US" sz="1600" dirty="0" smtClean="0"/>
              <a:t>， </a:t>
            </a:r>
            <a:r>
              <a:rPr lang="en-US" altLang="zh-CN" sz="1600" dirty="0" smtClean="0"/>
              <a:t>Sweep Time</a:t>
            </a:r>
            <a:r>
              <a:rPr lang="zh-CN" altLang="en-US" sz="1600" dirty="0" smtClean="0"/>
              <a:t>的含义</a:t>
            </a:r>
            <a:endParaRPr lang="en-US" altLang="zh-CN" sz="1600" dirty="0" smtClean="0"/>
          </a:p>
          <a:p>
            <a:endParaRPr lang="en-US" altLang="zh-CN" sz="1600" dirty="0" smtClean="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smtClean="0"/>
              <a:t>峰值，准峰值与平均值的含义</a:t>
            </a:r>
            <a:endParaRPr lang="en-US" altLang="zh-CN" sz="1600" dirty="0" smtClean="0"/>
          </a:p>
          <a:p>
            <a:endParaRPr lang="en-US" altLang="zh-CN" sz="1600" dirty="0" smtClean="0"/>
          </a:p>
          <a:p>
            <a:endParaRPr lang="en-US" altLang="zh-CN" sz="1600" dirty="0" smtClean="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61" y="3931465"/>
            <a:ext cx="3012659" cy="2152397"/>
          </a:xfrm>
          <a:prstGeom prst="rect">
            <a:avLst/>
          </a:prstGeom>
        </p:spPr>
      </p:pic>
    </p:spTree>
    <p:extLst>
      <p:ext uri="{BB962C8B-B14F-4D97-AF65-F5344CB8AC3E}">
        <p14:creationId xmlns:p14="http://schemas.microsoft.com/office/powerpoint/2010/main" val="100278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201108"/>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3.3 </a:t>
            </a:r>
            <a:r>
              <a:rPr lang="zh-CN" altLang="en-US" sz="2400" b="1" kern="0" dirty="0" smtClean="0">
                <a:solidFill>
                  <a:srgbClr val="262626"/>
                </a:solidFill>
                <a:latin typeface="微软雅黑" pitchFamily="34" charset="-122"/>
                <a:ea typeface="微软雅黑" pitchFamily="34" charset="-122"/>
                <a:sym typeface="微软雅黑" pitchFamily="34" charset="-122"/>
              </a:rPr>
              <a:t>功率放大器</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6" name="Picture 2" descr="C:\Users\Chenld\AppData\Roaming\Tencent\Users\276298603\QQ\WinTemp\RichOle\0L6QX)$F4KIZV(FHGY7H8P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06" y="2052727"/>
            <a:ext cx="3307703" cy="202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807486" y="1386224"/>
            <a:ext cx="4529000" cy="4770537"/>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功率放大器是结合任意波信号发生器以提高驱动能力的设备</a:t>
            </a:r>
            <a:endParaRPr lang="en-US" altLang="zh-CN" sz="1600" dirty="0" smtClean="0"/>
          </a:p>
          <a:p>
            <a:endParaRPr lang="en-US" altLang="zh-CN" sz="1600" dirty="0" smtClean="0"/>
          </a:p>
          <a:p>
            <a:endParaRPr lang="en-US" altLang="zh-CN" sz="1600" dirty="0"/>
          </a:p>
          <a:p>
            <a:pPr marL="285750" indent="-285750">
              <a:buFont typeface="Arial" panose="020B0604020202020204" pitchFamily="34" charset="0"/>
              <a:buChar char="•"/>
            </a:pPr>
            <a:r>
              <a:rPr lang="zh-CN" altLang="en-US" sz="1600" dirty="0" smtClean="0"/>
              <a:t>主要选型指标：</a:t>
            </a:r>
            <a:endParaRPr lang="en-US" altLang="zh-CN" sz="1600" dirty="0" smtClean="0"/>
          </a:p>
          <a:p>
            <a:endParaRPr lang="en-US" altLang="zh-CN" sz="1600" dirty="0"/>
          </a:p>
          <a:p>
            <a:r>
              <a:rPr lang="zh-CN" altLang="en-US" sz="1600" dirty="0" smtClean="0"/>
              <a:t>－－　带宽</a:t>
            </a:r>
            <a:endParaRPr lang="en-US" altLang="zh-CN" sz="1600" dirty="0" smtClean="0"/>
          </a:p>
          <a:p>
            <a:r>
              <a:rPr lang="zh-CN" altLang="en-US" sz="1600" dirty="0" smtClean="0"/>
              <a:t>－－　电压</a:t>
            </a:r>
            <a:endParaRPr lang="en-US" altLang="zh-CN" sz="1600" dirty="0" smtClean="0"/>
          </a:p>
          <a:p>
            <a:r>
              <a:rPr lang="zh-CN" altLang="en-US" sz="1600" dirty="0" smtClean="0"/>
              <a:t>－－　电流</a:t>
            </a:r>
            <a:endParaRPr lang="en-US" altLang="zh-CN" sz="1600" dirty="0"/>
          </a:p>
          <a:p>
            <a:r>
              <a:rPr lang="zh-CN" altLang="en-US" sz="1600" dirty="0" smtClean="0"/>
              <a:t>－－　功率</a:t>
            </a:r>
            <a:endParaRPr lang="en-US" altLang="zh-CN" sz="1600" dirty="0"/>
          </a:p>
          <a:p>
            <a:r>
              <a:rPr lang="zh-CN" altLang="en-US" sz="1600" dirty="0" smtClean="0"/>
              <a:t>－－　通道</a:t>
            </a:r>
            <a:endParaRPr lang="en-US" altLang="zh-CN" sz="1600" dirty="0" smtClean="0"/>
          </a:p>
          <a:p>
            <a:r>
              <a:rPr lang="zh-CN" altLang="en-US" sz="1600" dirty="0" smtClean="0"/>
              <a:t>－－　增益</a:t>
            </a:r>
            <a:endParaRPr lang="en-US" altLang="zh-CN" sz="1600" dirty="0" smtClean="0"/>
          </a:p>
          <a:p>
            <a:r>
              <a:rPr lang="zh-CN" altLang="en-US" sz="1600" dirty="0" smtClean="0"/>
              <a:t>－－　阻抗匹配</a:t>
            </a:r>
            <a:endParaRPr lang="en-US" altLang="zh-CN" sz="1600" dirty="0" smtClean="0"/>
          </a:p>
          <a:p>
            <a:r>
              <a:rPr lang="zh-CN" altLang="en-US" sz="1600" dirty="0" smtClean="0"/>
              <a:t>－－　保护</a:t>
            </a:r>
            <a:endParaRPr lang="en-US" altLang="zh-CN" sz="1600" dirty="0" smtClean="0"/>
          </a:p>
          <a:p>
            <a:endParaRPr lang="en-US" altLang="zh-CN" sz="1600" dirty="0" smtClean="0"/>
          </a:p>
          <a:p>
            <a:endParaRPr lang="en-US" altLang="zh-CN" sz="1600" dirty="0" smtClean="0"/>
          </a:p>
          <a:p>
            <a:pPr marL="285750" indent="-285750">
              <a:buFont typeface="Arial" panose="020B0604020202020204" pitchFamily="34" charset="0"/>
              <a:buChar char="•"/>
            </a:pPr>
            <a:endParaRPr lang="en-US" altLang="zh-CN" sz="1600" dirty="0"/>
          </a:p>
          <a:p>
            <a:endParaRPr lang="en-US" altLang="zh-CN" sz="1600" dirty="0" smtClean="0"/>
          </a:p>
          <a:p>
            <a:endParaRPr lang="en-US" altLang="zh-CN" sz="1600" dirty="0" smtClean="0"/>
          </a:p>
        </p:txBody>
      </p:sp>
    </p:spTree>
    <p:extLst>
      <p:ext uri="{BB962C8B-B14F-4D97-AF65-F5344CB8AC3E}">
        <p14:creationId xmlns:p14="http://schemas.microsoft.com/office/powerpoint/2010/main" val="1788271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59474" y="3632121"/>
            <a:ext cx="2784526" cy="20951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931033" y="3585505"/>
            <a:ext cx="3232241" cy="214179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605" y="3604734"/>
            <a:ext cx="2663151" cy="212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9004" y="1480874"/>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201108"/>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3.5 </a:t>
            </a:r>
            <a:r>
              <a:rPr lang="zh-CN" altLang="en-US" sz="2400" b="1" kern="0" dirty="0" smtClean="0">
                <a:solidFill>
                  <a:srgbClr val="262626"/>
                </a:solidFill>
                <a:latin typeface="微软雅黑" pitchFamily="34" charset="-122"/>
                <a:ea typeface="微软雅黑" pitchFamily="34" charset="-122"/>
                <a:sym typeface="微软雅黑" pitchFamily="34" charset="-122"/>
              </a:rPr>
              <a:t>校准</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6" name="矩形 5"/>
          <p:cNvSpPr/>
          <p:nvPr/>
        </p:nvSpPr>
        <p:spPr>
          <a:xfrm>
            <a:off x="609240" y="1688070"/>
            <a:ext cx="7635168" cy="1754326"/>
          </a:xfrm>
          <a:prstGeom prst="rect">
            <a:avLst/>
          </a:prstGeom>
        </p:spPr>
        <p:txBody>
          <a:bodyPr wrap="square">
            <a:spAutoFit/>
          </a:bodyPr>
          <a:lstStyle/>
          <a:p>
            <a:pPr>
              <a:buClr>
                <a:schemeClr val="accent2"/>
              </a:buClr>
            </a:pPr>
            <a:r>
              <a:rPr lang="zh-CN" altLang="en-US" dirty="0" smtClean="0"/>
              <a:t>ＥＭＣ领域中，校准的范围极其广泛，主要是将未知设备输出与效果与已证的输出与效果进行对比。主要包括：</a:t>
            </a:r>
            <a:endParaRPr lang="en-US" altLang="zh-CN" dirty="0" smtClean="0"/>
          </a:p>
          <a:p>
            <a:pPr>
              <a:buClr>
                <a:schemeClr val="accent2"/>
              </a:buClr>
            </a:pPr>
            <a:endParaRPr lang="en-US" altLang="zh-CN" dirty="0" smtClean="0"/>
          </a:p>
          <a:p>
            <a:pPr marL="342900" indent="-342900">
              <a:buClr>
                <a:schemeClr val="accent2"/>
              </a:buClr>
              <a:buAutoNum type="arabicDbPeriod"/>
            </a:pPr>
            <a:r>
              <a:rPr lang="zh-CN" altLang="en-US" dirty="0" smtClean="0"/>
              <a:t>参数化校准；</a:t>
            </a:r>
            <a:endParaRPr lang="en-US" altLang="zh-CN" dirty="0"/>
          </a:p>
          <a:p>
            <a:pPr marL="342900" indent="-342900">
              <a:buClr>
                <a:schemeClr val="accent2"/>
              </a:buClr>
              <a:buAutoNum type="arabicDbPeriod"/>
            </a:pPr>
            <a:r>
              <a:rPr lang="zh-CN" altLang="en-US" dirty="0" smtClean="0"/>
              <a:t>嵌入式校准；</a:t>
            </a:r>
            <a:endParaRPr lang="en-US" altLang="zh-CN" dirty="0" smtClean="0"/>
          </a:p>
          <a:p>
            <a:pPr marL="342900" indent="-342900">
              <a:buClr>
                <a:schemeClr val="accent2"/>
              </a:buClr>
              <a:buAutoNum type="arabicDbPeriod"/>
            </a:pPr>
            <a:r>
              <a:rPr lang="zh-CN" altLang="en-US" dirty="0" smtClean="0"/>
              <a:t>场地校准</a:t>
            </a:r>
            <a:endParaRPr lang="en-US" altLang="zh-CN" dirty="0" smtClean="0"/>
          </a:p>
        </p:txBody>
      </p:sp>
      <p:pic>
        <p:nvPicPr>
          <p:cNvPr id="39938" name="Picture 2" descr="https://timgsa.baidu.com/timg?image&amp;quality=80&amp;size=b9999_10000&amp;sec=1501997844760&amp;di=40f744607397db72cef2d932afc91ff2&amp;imgtype=0&amp;src=http%3A%2F%2Fpic.sooshong.com%2Fpicture%2Fuserpic2%2F2014-10-13%2F553208201410131952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79" y="3689253"/>
            <a:ext cx="2538536" cy="1937304"/>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https://timgsa.baidu.com/timg?image&amp;quality=80&amp;size=b9999_10000&amp;sec=1501998120734&amp;di=4adbc25dc820def461c6fb82c6308e59&amp;imgtype=0&amp;src=http%3A%2F%2Fwww.simt.com.cn%2Fpicture%2F30%2F0901201049100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056" y="3706722"/>
            <a:ext cx="2326700" cy="174502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https://timgsa.baidu.com/timg?image&amp;quality=80&amp;size=b9999_10000&amp;sec=1501998106089&amp;di=bef47197498400989e735a0fc9e90a36&amp;imgtype=0&amp;src=http%3A%2F%2Fi1.ymfile.com%2Fuploads%2Falbum%2F01%2F09%2Fm_x2_1.1420765949_278_233_612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778" y="4579234"/>
            <a:ext cx="1231726" cy="103234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9552" y="5842366"/>
            <a:ext cx="1261884" cy="307777"/>
          </a:xfrm>
          <a:prstGeom prst="rect">
            <a:avLst/>
          </a:prstGeom>
        </p:spPr>
        <p:txBody>
          <a:bodyPr wrap="none">
            <a:spAutoFit/>
          </a:bodyPr>
          <a:lstStyle/>
          <a:p>
            <a:r>
              <a:rPr lang="zh-CN" altLang="en-US" sz="1400" dirty="0" smtClean="0"/>
              <a:t>ＶＮＡ的校准</a:t>
            </a:r>
            <a:endParaRPr lang="zh-CN" altLang="en-US" sz="1400" dirty="0"/>
          </a:p>
        </p:txBody>
      </p:sp>
      <p:sp>
        <p:nvSpPr>
          <p:cNvPr id="12" name="矩形 11"/>
          <p:cNvSpPr/>
          <p:nvPr/>
        </p:nvSpPr>
        <p:spPr>
          <a:xfrm>
            <a:off x="3534823" y="5798368"/>
            <a:ext cx="1980029" cy="307777"/>
          </a:xfrm>
          <a:prstGeom prst="rect">
            <a:avLst/>
          </a:prstGeom>
        </p:spPr>
        <p:txBody>
          <a:bodyPr wrap="none">
            <a:spAutoFit/>
          </a:bodyPr>
          <a:lstStyle/>
          <a:p>
            <a:r>
              <a:rPr lang="zh-CN" altLang="en-US" sz="1400" dirty="0" smtClean="0"/>
              <a:t>ＮＳＡ的校准（场地）</a:t>
            </a:r>
            <a:endParaRPr lang="zh-CN" altLang="en-US" sz="1400" dirty="0"/>
          </a:p>
        </p:txBody>
      </p:sp>
      <p:sp>
        <p:nvSpPr>
          <p:cNvPr id="13" name="矩形 12"/>
          <p:cNvSpPr/>
          <p:nvPr/>
        </p:nvSpPr>
        <p:spPr>
          <a:xfrm>
            <a:off x="6476439" y="5798298"/>
            <a:ext cx="2518638" cy="307777"/>
          </a:xfrm>
          <a:prstGeom prst="rect">
            <a:avLst/>
          </a:prstGeom>
        </p:spPr>
        <p:txBody>
          <a:bodyPr wrap="none">
            <a:spAutoFit/>
          </a:bodyPr>
          <a:lstStyle/>
          <a:p>
            <a:r>
              <a:rPr lang="zh-CN" altLang="en-US" sz="1400" dirty="0" smtClean="0"/>
              <a:t>探头ＴＥＭ或ＧＴＥＭ室校准</a:t>
            </a:r>
            <a:endParaRPr lang="zh-CN" altLang="en-US" sz="1400" dirty="0"/>
          </a:p>
        </p:txBody>
      </p:sp>
      <p:pic>
        <p:nvPicPr>
          <p:cNvPr id="9" name="图片 8"/>
          <p:cNvPicPr>
            <a:picLocks noChangeAspect="1"/>
          </p:cNvPicPr>
          <p:nvPr/>
        </p:nvPicPr>
        <p:blipFill>
          <a:blip r:embed="rId5"/>
          <a:stretch>
            <a:fillRect/>
          </a:stretch>
        </p:blipFill>
        <p:spPr>
          <a:xfrm>
            <a:off x="3715761" y="3659418"/>
            <a:ext cx="1562478" cy="1025697"/>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8302" y="4610523"/>
            <a:ext cx="3023508" cy="1052885"/>
          </a:xfrm>
          <a:prstGeom prst="rect">
            <a:avLst/>
          </a:prstGeom>
        </p:spPr>
      </p:pic>
    </p:spTree>
    <p:extLst>
      <p:ext uri="{BB962C8B-B14F-4D97-AF65-F5344CB8AC3E}">
        <p14:creationId xmlns:p14="http://schemas.microsoft.com/office/powerpoint/2010/main" val="2490783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92869" y="1647853"/>
            <a:ext cx="7423547"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r>
              <a:rPr lang="zh-CN" altLang="en-US" sz="2000" dirty="0" smtClean="0">
                <a:ea typeface="宋体" pitchFamily="2" charset="-122"/>
              </a:rPr>
              <a:t>从来不要相信你的第一次测试结果</a:t>
            </a:r>
            <a:endParaRPr lang="en-US" altLang="zh-CN" sz="2000" dirty="0" smtClean="0">
              <a:ea typeface="宋体" pitchFamily="2" charset="-122"/>
            </a:endParaRPr>
          </a:p>
          <a:p>
            <a:pPr marL="0" indent="0">
              <a:buClr>
                <a:schemeClr val="accent2"/>
              </a:buClr>
              <a:buNone/>
            </a:pPr>
            <a:endParaRPr lang="en-US" altLang="zh-CN" sz="2000" dirty="0" smtClean="0">
              <a:ea typeface="宋体" pitchFamily="2" charset="-122"/>
            </a:endParaRPr>
          </a:p>
          <a:p>
            <a:pPr>
              <a:buClr>
                <a:schemeClr val="accent2"/>
              </a:buClr>
            </a:pPr>
            <a:r>
              <a:rPr lang="zh-CN" altLang="en-US" sz="2000" dirty="0" smtClean="0">
                <a:ea typeface="宋体" pitchFamily="2" charset="-122"/>
              </a:rPr>
              <a:t>测试底噪，测试通道需要每次测试前进行验证</a:t>
            </a:r>
            <a:endParaRPr lang="en-US" altLang="zh-CN" sz="2000" dirty="0" smtClean="0">
              <a:ea typeface="宋体" pitchFamily="2" charset="-122"/>
            </a:endParaRPr>
          </a:p>
          <a:p>
            <a:pPr>
              <a:buClr>
                <a:schemeClr val="accent2"/>
              </a:buClr>
            </a:pPr>
            <a:endParaRPr lang="en-US" altLang="zh-CN" sz="2000" dirty="0">
              <a:ea typeface="宋体" pitchFamily="2" charset="-122"/>
            </a:endParaRPr>
          </a:p>
          <a:p>
            <a:pPr>
              <a:buClr>
                <a:schemeClr val="accent2"/>
              </a:buClr>
            </a:pPr>
            <a:r>
              <a:rPr lang="zh-CN" altLang="en-US" sz="2000" dirty="0" smtClean="0">
                <a:ea typeface="宋体" pitchFamily="2" charset="-122"/>
              </a:rPr>
              <a:t>测量仪器与工程师都不能百分之百保证测量的正确性</a:t>
            </a:r>
            <a:endParaRPr lang="en-US" altLang="zh-CN" sz="2000" dirty="0" smtClean="0">
              <a:ea typeface="宋体" pitchFamily="2" charset="-122"/>
            </a:endParaRPr>
          </a:p>
          <a:p>
            <a:pPr>
              <a:buClr>
                <a:schemeClr val="accent2"/>
              </a:buClr>
            </a:pPr>
            <a:endParaRPr lang="en-US" altLang="zh-CN" sz="2000" dirty="0">
              <a:ea typeface="宋体" pitchFamily="2" charset="-122"/>
            </a:endParaRPr>
          </a:p>
          <a:p>
            <a:pPr>
              <a:buClr>
                <a:schemeClr val="accent2"/>
              </a:buClr>
            </a:pPr>
            <a:r>
              <a:rPr lang="zh-CN" altLang="en-US" sz="2000" dirty="0" smtClean="0">
                <a:ea typeface="宋体" pitchFamily="2" charset="-122"/>
              </a:rPr>
              <a:t>保持对测量结果质疑是工程师的基本要求</a:t>
            </a:r>
            <a:endParaRPr lang="en-US" altLang="zh-CN" sz="2000" dirty="0" smtClean="0">
              <a:ea typeface="宋体" pitchFamily="2" charset="-122"/>
            </a:endParaRPr>
          </a:p>
          <a:p>
            <a:pPr>
              <a:buClr>
                <a:schemeClr val="accent2"/>
              </a:buClr>
            </a:pPr>
            <a:endParaRPr lang="en-US" altLang="zh-CN" sz="2000" dirty="0">
              <a:ea typeface="宋体" pitchFamily="2" charset="-122"/>
            </a:endParaRPr>
          </a:p>
          <a:p>
            <a:pPr>
              <a:buClr>
                <a:schemeClr val="accent2"/>
              </a:buClr>
            </a:pPr>
            <a:r>
              <a:rPr lang="zh-CN" altLang="en-US" sz="2000" dirty="0" smtClean="0">
                <a:ea typeface="宋体" pitchFamily="2" charset="-122"/>
              </a:rPr>
              <a:t>越简单，越准确；越复杂，失准概率越高</a:t>
            </a:r>
            <a:endParaRPr lang="en-US" altLang="zh-CN" sz="2000" dirty="0" smtClean="0">
              <a:ea typeface="宋体" pitchFamily="2" charset="-122"/>
            </a:endParaRPr>
          </a:p>
          <a:p>
            <a:pPr>
              <a:buClr>
                <a:schemeClr val="accent2"/>
              </a:buClr>
            </a:pPr>
            <a:endParaRPr lang="en-US" altLang="zh-CN" sz="2000" dirty="0">
              <a:ea typeface="宋体" pitchFamily="2" charset="-122"/>
            </a:endParaRPr>
          </a:p>
          <a:p>
            <a:pPr marL="0" indent="0">
              <a:buClr>
                <a:schemeClr val="accent2"/>
              </a:buClr>
              <a:buNone/>
            </a:pPr>
            <a:endParaRPr lang="de-DE" altLang="zh-CN" sz="2000" dirty="0"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11" name="TextBox 36"/>
          <p:cNvSpPr>
            <a:spLocks noChangeArrowheads="1"/>
          </p:cNvSpPr>
          <p:nvPr/>
        </p:nvSpPr>
        <p:spPr bwMode="auto">
          <a:xfrm>
            <a:off x="539552" y="1201108"/>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3.6 </a:t>
            </a:r>
            <a:r>
              <a:rPr lang="zh-CN" altLang="en-US" sz="2400" b="1" kern="0" dirty="0" smtClean="0">
                <a:solidFill>
                  <a:srgbClr val="262626"/>
                </a:solidFill>
                <a:latin typeface="微软雅黑" pitchFamily="34" charset="-122"/>
                <a:ea typeface="微软雅黑" pitchFamily="34" charset="-122"/>
                <a:sym typeface="微软雅黑" pitchFamily="34" charset="-122"/>
              </a:rPr>
              <a:t>经验法则</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880153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6"/>
          <p:cNvGrpSpPr>
            <a:grpSpLocks/>
          </p:cNvGrpSpPr>
          <p:nvPr/>
        </p:nvGrpSpPr>
        <p:grpSpPr bwMode="auto">
          <a:xfrm>
            <a:off x="107504" y="1073927"/>
            <a:ext cx="8526463" cy="5222875"/>
            <a:chOff x="753616" y="1330099"/>
            <a:chExt cx="8527014" cy="5224908"/>
          </a:xfrm>
        </p:grpSpPr>
        <p:grpSp>
          <p:nvGrpSpPr>
            <p:cNvPr id="4" name="Group 3"/>
            <p:cNvGrpSpPr>
              <a:grpSpLocks/>
            </p:cNvGrpSpPr>
            <p:nvPr/>
          </p:nvGrpSpPr>
          <p:grpSpPr bwMode="auto">
            <a:xfrm>
              <a:off x="753616" y="1772816"/>
              <a:ext cx="2522240" cy="1446213"/>
              <a:chOff x="0" y="0"/>
              <a:chExt cx="3233583" cy="1854853"/>
            </a:xfrm>
          </p:grpSpPr>
          <p:sp>
            <p:nvSpPr>
              <p:cNvPr id="16" name="矩形 12"/>
              <p:cNvSpPr>
                <a:spLocks noChangeArrowheads="1"/>
              </p:cNvSpPr>
              <p:nvPr/>
            </p:nvSpPr>
            <p:spPr bwMode="auto">
              <a:xfrm>
                <a:off x="71238" y="354885"/>
                <a:ext cx="1223246" cy="122211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7" name="TextBox 13"/>
              <p:cNvSpPr>
                <a:spLocks noChangeArrowheads="1"/>
              </p:cNvSpPr>
              <p:nvPr/>
            </p:nvSpPr>
            <p:spPr bwMode="auto">
              <a:xfrm>
                <a:off x="0" y="472"/>
                <a:ext cx="1512267" cy="1853538"/>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rPr>
                  <a:t>C</a:t>
                </a:r>
                <a:endParaRPr lang="zh-CN" altLang="en-US" sz="8800" kern="0" dirty="0">
                  <a:solidFill>
                    <a:srgbClr val="FFFFFF"/>
                  </a:solidFill>
                  <a:latin typeface="Times New Roman" pitchFamily="18" charset="0"/>
                  <a:ea typeface="Arial Unicode MS" pitchFamily="34" charset="-122"/>
                  <a:cs typeface="Arial Unicode MS" pitchFamily="34" charset="-122"/>
                  <a:sym typeface="Arial Unicode MS" pitchFamily="34" charset="-122"/>
                </a:endParaRPr>
              </a:p>
            </p:txBody>
          </p:sp>
          <p:sp>
            <p:nvSpPr>
              <p:cNvPr id="18" name="TextBox 14"/>
              <p:cNvSpPr>
                <a:spLocks noChangeArrowheads="1"/>
              </p:cNvSpPr>
              <p:nvPr/>
            </p:nvSpPr>
            <p:spPr bwMode="auto">
              <a:xfrm>
                <a:off x="1225282" y="990384"/>
                <a:ext cx="2008892" cy="513287"/>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2000" b="1" kern="0" dirty="0">
                    <a:solidFill>
                      <a:srgbClr val="0070C0"/>
                    </a:solidFill>
                    <a:latin typeface="Times New Roman" pitchFamily="18" charset="0"/>
                    <a:sym typeface="Times New Roman" pitchFamily="18" charset="0"/>
                  </a:rPr>
                  <a:t>ONTENTS</a:t>
                </a:r>
                <a:endParaRPr lang="zh-CN" altLang="en-US" sz="2000" b="1" kern="0" dirty="0">
                  <a:solidFill>
                    <a:srgbClr val="0070C0"/>
                  </a:solidFill>
                  <a:latin typeface="Times New Roman" pitchFamily="18" charset="0"/>
                  <a:sym typeface="Times New Roman" pitchFamily="18" charset="0"/>
                </a:endParaRPr>
              </a:p>
            </p:txBody>
          </p:sp>
          <p:sp>
            <p:nvSpPr>
              <p:cNvPr id="19" name="TextBox 15"/>
              <p:cNvSpPr>
                <a:spLocks noChangeArrowheads="1"/>
              </p:cNvSpPr>
              <p:nvPr/>
            </p:nvSpPr>
            <p:spPr bwMode="auto">
              <a:xfrm>
                <a:off x="1225282" y="279521"/>
                <a:ext cx="1970220" cy="826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3600" b="1" kern="0" dirty="0">
                    <a:solidFill>
                      <a:srgbClr val="000000"/>
                    </a:solidFill>
                    <a:latin typeface="微软雅黑" pitchFamily="34" charset="-122"/>
                    <a:ea typeface="微软雅黑" pitchFamily="34" charset="-122"/>
                    <a:sym typeface="微软雅黑" pitchFamily="34" charset="-122"/>
                  </a:rPr>
                  <a:t>目 录</a:t>
                </a:r>
                <a:endParaRPr lang="zh-CN" altLang="en-US" kern="0" dirty="0">
                  <a:solidFill>
                    <a:sysClr val="windowText" lastClr="000000"/>
                  </a:solidFill>
                </a:endParaRPr>
              </a:p>
            </p:txBody>
          </p:sp>
        </p:grpSp>
        <p:grpSp>
          <p:nvGrpSpPr>
            <p:cNvPr id="5" name="Group 8"/>
            <p:cNvGrpSpPr>
              <a:grpSpLocks/>
            </p:cNvGrpSpPr>
            <p:nvPr/>
          </p:nvGrpSpPr>
          <p:grpSpPr bwMode="auto">
            <a:xfrm>
              <a:off x="3317737" y="1330099"/>
              <a:ext cx="124113" cy="5224908"/>
              <a:chOff x="-30367" y="-966136"/>
              <a:chExt cx="125104" cy="7257624"/>
            </a:xfrm>
          </p:grpSpPr>
          <p:sp>
            <p:nvSpPr>
              <p:cNvPr id="14" name="直接连接符 19"/>
              <p:cNvSpPr>
                <a:spLocks noChangeShapeType="1"/>
              </p:cNvSpPr>
              <p:nvPr/>
            </p:nvSpPr>
            <p:spPr bwMode="auto">
              <a:xfrm flipH="1">
                <a:off x="-30510" y="-966136"/>
                <a:ext cx="24004" cy="7257624"/>
              </a:xfrm>
              <a:prstGeom prst="line">
                <a:avLst/>
              </a:prstGeom>
              <a:noFill/>
              <a:ln w="76200"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sp>
            <p:nvSpPr>
              <p:cNvPr id="15" name="直接连接符 20"/>
              <p:cNvSpPr>
                <a:spLocks noChangeShapeType="1"/>
              </p:cNvSpPr>
              <p:nvPr/>
            </p:nvSpPr>
            <p:spPr bwMode="auto">
              <a:xfrm flipH="1">
                <a:off x="91111" y="-966136"/>
                <a:ext cx="3201" cy="7257624"/>
              </a:xfrm>
              <a:prstGeom prst="line">
                <a:avLst/>
              </a:prstGeom>
              <a:noFill/>
              <a:ln w="28575" cap="flat" cmpd="sng">
                <a:solidFill>
                  <a:srgbClr val="0070C0"/>
                </a:solidFill>
                <a:bevel/>
                <a:headEnd/>
                <a:tailEnd/>
              </a:ln>
            </p:spPr>
            <p:txBody>
              <a:bodyPr/>
              <a:lstStyle/>
              <a:p>
                <a:pPr eaLnBrk="1" fontAlgn="auto" hangingPunct="1">
                  <a:spcBef>
                    <a:spcPts val="0"/>
                  </a:spcBef>
                  <a:spcAft>
                    <a:spcPts val="0"/>
                  </a:spcAft>
                  <a:defRPr/>
                </a:pPr>
                <a:endParaRPr lang="zh-CN" altLang="zh-CN" kern="0">
                  <a:solidFill>
                    <a:srgbClr val="000000"/>
                  </a:solidFill>
                  <a:sym typeface="Arial" pitchFamily="34" charset="0"/>
                </a:endParaRPr>
              </a:p>
            </p:txBody>
          </p:sp>
        </p:grpSp>
        <p:grpSp>
          <p:nvGrpSpPr>
            <p:cNvPr id="6" name="Group 11"/>
            <p:cNvGrpSpPr>
              <a:grpSpLocks/>
            </p:cNvGrpSpPr>
            <p:nvPr/>
          </p:nvGrpSpPr>
          <p:grpSpPr bwMode="auto">
            <a:xfrm>
              <a:off x="3721688" y="1608098"/>
              <a:ext cx="2830695" cy="708301"/>
              <a:chOff x="-58215" y="-308126"/>
              <a:chExt cx="2830241" cy="708162"/>
            </a:xfrm>
          </p:grpSpPr>
          <p:sp>
            <p:nvSpPr>
              <p:cNvPr id="12" name="矩形 23"/>
              <p:cNvSpPr>
                <a:spLocks noChangeArrowheads="1"/>
              </p:cNvSpPr>
              <p:nvPr/>
            </p:nvSpPr>
            <p:spPr bwMode="auto">
              <a:xfrm>
                <a:off x="-58215" y="-212856"/>
                <a:ext cx="576207"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3" name="TextBox 24"/>
              <p:cNvSpPr>
                <a:spLocks noChangeArrowheads="1"/>
              </p:cNvSpPr>
              <p:nvPr/>
            </p:nvSpPr>
            <p:spPr bwMode="auto">
              <a:xfrm>
                <a:off x="-35992" y="-308126"/>
                <a:ext cx="2808018"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sz="4000" kern="0" dirty="0">
                    <a:solidFill>
                      <a:srgbClr val="FFFFFF"/>
                    </a:solidFill>
                    <a:sym typeface="Arial" pitchFamily="34" charset="0"/>
                  </a:rPr>
                  <a:t>1</a:t>
                </a:r>
                <a:endParaRPr lang="zh-CN" altLang="en-US" sz="4000" kern="0" dirty="0">
                  <a:solidFill>
                    <a:srgbClr val="FFFFFF"/>
                  </a:solidFill>
                  <a:sym typeface="Arial" pitchFamily="34" charset="0"/>
                </a:endParaRPr>
              </a:p>
            </p:txBody>
          </p:sp>
        </p:grpSp>
        <p:grpSp>
          <p:nvGrpSpPr>
            <p:cNvPr id="7" name="Group 14"/>
            <p:cNvGrpSpPr>
              <a:grpSpLocks/>
            </p:cNvGrpSpPr>
            <p:nvPr/>
          </p:nvGrpSpPr>
          <p:grpSpPr bwMode="auto">
            <a:xfrm>
              <a:off x="3683945" y="2744852"/>
              <a:ext cx="2881499" cy="708301"/>
              <a:chOff x="-95952" y="-193745"/>
              <a:chExt cx="2881037" cy="708162"/>
            </a:xfrm>
          </p:grpSpPr>
          <p:sp>
            <p:nvSpPr>
              <p:cNvPr id="10" name="矩形 27"/>
              <p:cNvSpPr>
                <a:spLocks noChangeArrowheads="1"/>
              </p:cNvSpPr>
              <p:nvPr/>
            </p:nvSpPr>
            <p:spPr bwMode="auto">
              <a:xfrm>
                <a:off x="-95952" y="-139758"/>
                <a:ext cx="576208" cy="576375"/>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11" name="TextBox 28"/>
              <p:cNvSpPr>
                <a:spLocks noChangeArrowheads="1"/>
              </p:cNvSpPr>
              <p:nvPr/>
            </p:nvSpPr>
            <p:spPr bwMode="auto">
              <a:xfrm>
                <a:off x="-22934" y="-193745"/>
                <a:ext cx="2808019" cy="7081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2</a:t>
                </a:r>
                <a:endParaRPr lang="zh-CN" altLang="en-US" sz="4000" kern="0" dirty="0">
                  <a:solidFill>
                    <a:srgbClr val="FFFFFF"/>
                  </a:solidFill>
                  <a:sym typeface="Arial" pitchFamily="34" charset="0"/>
                </a:endParaRPr>
              </a:p>
            </p:txBody>
          </p:sp>
        </p:grpSp>
        <p:sp>
          <p:nvSpPr>
            <p:cNvPr id="8" name="TextBox 36"/>
            <p:cNvSpPr>
              <a:spLocks noChangeArrowheads="1"/>
            </p:cNvSpPr>
            <p:nvPr/>
          </p:nvSpPr>
          <p:spPr bwMode="auto">
            <a:xfrm>
              <a:off x="4349536" y="2325849"/>
              <a:ext cx="4931094"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7"/>
            <p:cNvSpPr>
              <a:spLocks noChangeArrowheads="1"/>
            </p:cNvSpPr>
            <p:nvPr/>
          </p:nvSpPr>
          <p:spPr bwMode="auto">
            <a:xfrm>
              <a:off x="4608315" y="4068014"/>
              <a:ext cx="4535781" cy="460554"/>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pSp>
      <p:sp>
        <p:nvSpPr>
          <p:cNvPr id="21" name="TextBox 36"/>
          <p:cNvSpPr>
            <a:spLocks noChangeArrowheads="1"/>
          </p:cNvSpPr>
          <p:nvPr/>
        </p:nvSpPr>
        <p:spPr bwMode="auto">
          <a:xfrm>
            <a:off x="3738196" y="1492767"/>
            <a:ext cx="4535488"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2" name="矩形 21"/>
          <p:cNvSpPr/>
          <p:nvPr/>
        </p:nvSpPr>
        <p:spPr bwMode="auto">
          <a:xfrm>
            <a:off x="3738196" y="4918760"/>
            <a:ext cx="4651375" cy="708025"/>
          </a:xfrm>
          <a:prstGeom prst="rect">
            <a:avLst/>
          </a:prstGeom>
          <a:solidFill>
            <a:schemeClr val="accent1">
              <a:alpha val="39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eaLnBrk="1" hangingPunct="1">
              <a:buFont typeface="Arial" pitchFamily="34" charset="0"/>
              <a:buNone/>
              <a:defRPr/>
            </a:pPr>
            <a:endParaRPr lang="zh-CN" altLang="en-US"/>
          </a:p>
        </p:txBody>
      </p:sp>
      <p:sp>
        <p:nvSpPr>
          <p:cNvPr id="23" name="TextBox 28"/>
          <p:cNvSpPr>
            <a:spLocks noChangeArrowheads="1"/>
          </p:cNvSpPr>
          <p:nvPr/>
        </p:nvSpPr>
        <p:spPr bwMode="auto">
          <a:xfrm>
            <a:off x="3134599" y="3632261"/>
            <a:ext cx="2808287"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4" name="TextBox 36"/>
          <p:cNvSpPr>
            <a:spLocks noChangeArrowheads="1"/>
          </p:cNvSpPr>
          <p:nvPr/>
        </p:nvSpPr>
        <p:spPr bwMode="auto">
          <a:xfrm>
            <a:off x="3738196" y="382554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电磁兼容测试</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5" name="矩形 27"/>
          <p:cNvSpPr>
            <a:spLocks noChangeArrowheads="1"/>
          </p:cNvSpPr>
          <p:nvPr/>
        </p:nvSpPr>
        <p:spPr bwMode="auto">
          <a:xfrm>
            <a:off x="3034586" y="3713340"/>
            <a:ext cx="576262"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endParaRPr lang="zh-CN" altLang="zh-CN" kern="0">
              <a:solidFill>
                <a:srgbClr val="FFFFFF"/>
              </a:solidFill>
              <a:latin typeface="宋体" pitchFamily="2" charset="-122"/>
              <a:sym typeface="宋体" pitchFamily="2" charset="-122"/>
            </a:endParaRPr>
          </a:p>
        </p:txBody>
      </p:sp>
      <p:sp>
        <p:nvSpPr>
          <p:cNvPr id="26" name="TextBox 28"/>
          <p:cNvSpPr>
            <a:spLocks noChangeArrowheads="1"/>
          </p:cNvSpPr>
          <p:nvPr/>
        </p:nvSpPr>
        <p:spPr bwMode="auto">
          <a:xfrm>
            <a:off x="3109198" y="3678415"/>
            <a:ext cx="2808288" cy="708025"/>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4000" kern="0" dirty="0">
                <a:solidFill>
                  <a:srgbClr val="FFFFFF"/>
                </a:solidFill>
                <a:sym typeface="Arial" pitchFamily="34" charset="0"/>
              </a:rPr>
              <a:t>3</a:t>
            </a:r>
            <a:endParaRPr lang="zh-CN" altLang="en-US" sz="4000" kern="0" dirty="0">
              <a:solidFill>
                <a:srgbClr val="FFFFFF"/>
              </a:solidFill>
              <a:sym typeface="Arial" pitchFamily="34" charset="0"/>
            </a:endParaRPr>
          </a:p>
        </p:txBody>
      </p:sp>
      <p:sp>
        <p:nvSpPr>
          <p:cNvPr id="27" name="TextBox 36"/>
          <p:cNvSpPr>
            <a:spLocks noChangeArrowheads="1"/>
          </p:cNvSpPr>
          <p:nvPr/>
        </p:nvSpPr>
        <p:spPr bwMode="auto">
          <a:xfrm>
            <a:off x="3675936" y="5107671"/>
            <a:ext cx="4533900" cy="461963"/>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3039599" y="5050522"/>
            <a:ext cx="576263" cy="576263"/>
          </a:xfrm>
          <a:prstGeom prst="rect">
            <a:avLst/>
          </a:prstGeom>
          <a:solidFill>
            <a:srgbClr val="0070C0"/>
          </a:solidFill>
          <a:ln w="9525" cmpd="sng">
            <a:noFill/>
            <a:miter lim="800000"/>
            <a:headEnd/>
            <a:tailEnd/>
          </a:ln>
        </p:spPr>
        <p:txBody>
          <a:bodyPr anchor="ctr"/>
          <a:lstStyle/>
          <a:p>
            <a:pPr eaLnBrk="1" fontAlgn="auto" hangingPunct="1">
              <a:spcBef>
                <a:spcPts val="0"/>
              </a:spcBef>
              <a:spcAft>
                <a:spcPts val="0"/>
              </a:spcAft>
              <a:defRPr/>
            </a:pPr>
            <a:r>
              <a:rPr lang="en-US" altLang="zh-CN" sz="4000" kern="0" dirty="0">
                <a:solidFill>
                  <a:srgbClr val="FFFFFF"/>
                </a:solidFill>
                <a:latin typeface="+mj-lt"/>
                <a:sym typeface="Arial" pitchFamily="34" charset="0"/>
              </a:rPr>
              <a:t>4</a:t>
            </a:r>
            <a:endParaRPr lang="zh-CN" altLang="en-US" sz="4000" kern="0" dirty="0">
              <a:solidFill>
                <a:srgbClr val="FFFFFF"/>
              </a:solidFill>
              <a:latin typeface="+mj-lt"/>
              <a:sym typeface="Arial" pitchFamily="34" charset="0"/>
            </a:endParaRPr>
          </a:p>
        </p:txBody>
      </p:sp>
      <p:sp>
        <p:nvSpPr>
          <p:cNvPr id="36" name="TextBox 36"/>
          <p:cNvSpPr>
            <a:spLocks noChangeArrowheads="1"/>
          </p:cNvSpPr>
          <p:nvPr/>
        </p:nvSpPr>
        <p:spPr bwMode="auto">
          <a:xfrm>
            <a:off x="3721172" y="2601780"/>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电磁兼容理论基础</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946394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92869" y="1201108"/>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7" name="TextBox 36"/>
          <p:cNvSpPr>
            <a:spLocks noChangeArrowheads="1"/>
          </p:cNvSpPr>
          <p:nvPr/>
        </p:nvSpPr>
        <p:spPr bwMode="auto">
          <a:xfrm>
            <a:off x="228197" y="114157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3.1 </a:t>
            </a:r>
            <a:r>
              <a:rPr lang="zh-CN" altLang="en-US" sz="2400" b="1" kern="0" dirty="0" smtClean="0">
                <a:solidFill>
                  <a:srgbClr val="262626"/>
                </a:solidFill>
                <a:latin typeface="微软雅黑" pitchFamily="34" charset="-122"/>
                <a:ea typeface="微软雅黑" pitchFamily="34" charset="-122"/>
                <a:sym typeface="微软雅黑" pitchFamily="34" charset="-122"/>
              </a:rPr>
              <a:t>能力框架</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4" name="圆角矩形 3"/>
          <p:cNvSpPr/>
          <p:nvPr/>
        </p:nvSpPr>
        <p:spPr>
          <a:xfrm>
            <a:off x="2714929" y="3171125"/>
            <a:ext cx="1958171" cy="108012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43910" y="3352641"/>
            <a:ext cx="1358499" cy="646331"/>
          </a:xfrm>
          <a:prstGeom prst="rect">
            <a:avLst/>
          </a:prstGeom>
        </p:spPr>
        <p:txBody>
          <a:bodyPr wrap="square">
            <a:spAutoFit/>
          </a:bodyPr>
          <a:lstStyle/>
          <a:p>
            <a:pPr algn="ctr"/>
            <a:r>
              <a:rPr lang="zh-CN" altLang="en-US" dirty="0" smtClean="0"/>
              <a:t>优秀ＥＭＣ工程师</a:t>
            </a:r>
            <a:endParaRPr lang="zh-CN" altLang="en-US" dirty="0"/>
          </a:p>
        </p:txBody>
      </p:sp>
      <p:sp>
        <p:nvSpPr>
          <p:cNvPr id="9" name="圆角矩形 8"/>
          <p:cNvSpPr/>
          <p:nvPr/>
        </p:nvSpPr>
        <p:spPr>
          <a:xfrm>
            <a:off x="2642233" y="4949184"/>
            <a:ext cx="1958171" cy="142018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714929" y="1201107"/>
            <a:ext cx="1958171" cy="140860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1191" y="3006448"/>
            <a:ext cx="1958171" cy="142075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4857903" y="3479715"/>
            <a:ext cx="1080120" cy="115591"/>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853218" y="3650092"/>
            <a:ext cx="1080120" cy="115591"/>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6118141" y="1620272"/>
            <a:ext cx="2095530" cy="4637783"/>
          </a:xfrm>
          <a:prstGeom prst="roundRect">
            <a:avLst/>
          </a:prstGeom>
          <a:solidFill>
            <a:srgbClr val="92D05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H="1" flipV="1">
            <a:off x="3621318" y="2619206"/>
            <a:ext cx="2602" cy="5335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2076688" y="3650092"/>
            <a:ext cx="641211" cy="107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12975" y="4311781"/>
            <a:ext cx="1" cy="62036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06510" y="1195765"/>
            <a:ext cx="1828604" cy="1661993"/>
          </a:xfrm>
          <a:prstGeom prst="rect">
            <a:avLst/>
          </a:prstGeom>
        </p:spPr>
        <p:txBody>
          <a:bodyPr wrap="square">
            <a:spAutoFit/>
          </a:bodyPr>
          <a:lstStyle/>
          <a:p>
            <a:r>
              <a:rPr lang="zh-CN" altLang="en-US" dirty="0" smtClean="0"/>
              <a:t>测试实践</a:t>
            </a:r>
            <a:endParaRPr lang="en-US" altLang="zh-CN" dirty="0" smtClean="0"/>
          </a:p>
          <a:p>
            <a:pPr marL="285750" indent="-285750">
              <a:buFont typeface="Arial" panose="020B0604020202020204" pitchFamily="34" charset="0"/>
              <a:buChar char="•"/>
            </a:pPr>
            <a:r>
              <a:rPr lang="zh-CN" altLang="en-US" sz="1200" dirty="0" smtClean="0"/>
              <a:t>通用标准</a:t>
            </a:r>
            <a:endParaRPr lang="en-US" altLang="zh-CN" sz="1200" dirty="0" smtClean="0"/>
          </a:p>
          <a:p>
            <a:pPr marL="285750" indent="-285750">
              <a:buFont typeface="Arial" panose="020B0604020202020204" pitchFamily="34" charset="0"/>
              <a:buChar char="•"/>
            </a:pPr>
            <a:r>
              <a:rPr lang="zh-CN" altLang="en-US" sz="1200" dirty="0"/>
              <a:t>整</a:t>
            </a:r>
            <a:r>
              <a:rPr lang="zh-CN" altLang="en-US" sz="1200" dirty="0" smtClean="0"/>
              <a:t>车测试</a:t>
            </a:r>
            <a:endParaRPr lang="en-US" altLang="zh-CN" sz="1200" dirty="0" smtClean="0"/>
          </a:p>
          <a:p>
            <a:pPr marL="285750" indent="-285750">
              <a:buFont typeface="Arial" panose="020B0604020202020204" pitchFamily="34" charset="0"/>
              <a:buChar char="•"/>
            </a:pPr>
            <a:r>
              <a:rPr lang="zh-CN" altLang="en-US" sz="1200" dirty="0" smtClean="0"/>
              <a:t>零部件</a:t>
            </a:r>
            <a:r>
              <a:rPr lang="en-US" altLang="zh-CN" sz="1200" dirty="0" smtClean="0"/>
              <a:t>PCB</a:t>
            </a:r>
            <a:r>
              <a:rPr lang="zh-CN" altLang="en-US" sz="1200" dirty="0" smtClean="0"/>
              <a:t>测试</a:t>
            </a:r>
            <a:endParaRPr lang="en-US" altLang="zh-CN" sz="1200" dirty="0" smtClean="0"/>
          </a:p>
          <a:p>
            <a:pPr marL="285750" indent="-285750">
              <a:buFont typeface="Arial" panose="020B0604020202020204" pitchFamily="34" charset="0"/>
              <a:buChar char="•"/>
            </a:pPr>
            <a:r>
              <a:rPr lang="zh-CN" altLang="en-US" sz="1200" dirty="0" smtClean="0"/>
              <a:t>整改</a:t>
            </a:r>
            <a:endParaRPr lang="en-US" altLang="zh-CN" sz="1200" dirty="0" smtClean="0"/>
          </a:p>
          <a:p>
            <a:pPr marL="285750" indent="-285750">
              <a:buFont typeface="Arial" panose="020B0604020202020204" pitchFamily="34" charset="0"/>
              <a:buChar char="•"/>
            </a:pPr>
            <a:r>
              <a:rPr lang="zh-CN" altLang="en-US" sz="1200" dirty="0" smtClean="0"/>
              <a:t>系统集成与维护</a:t>
            </a:r>
            <a:endParaRPr lang="en-US" altLang="zh-CN" sz="1200" dirty="0" smtClean="0"/>
          </a:p>
          <a:p>
            <a:pPr marL="285750" indent="-285750">
              <a:buFont typeface="Arial" panose="020B0604020202020204" pitchFamily="34" charset="0"/>
              <a:buChar char="•"/>
            </a:pPr>
            <a:r>
              <a:rPr lang="zh-CN" altLang="en-US" sz="1200" dirty="0"/>
              <a:t>归档</a:t>
            </a:r>
            <a:endParaRPr lang="en-US" altLang="zh-CN" sz="1200" dirty="0" smtClean="0"/>
          </a:p>
          <a:p>
            <a:endParaRPr lang="zh-CN" altLang="en-US" sz="1200" dirty="0"/>
          </a:p>
        </p:txBody>
      </p:sp>
      <p:sp>
        <p:nvSpPr>
          <p:cNvPr id="35" name="矩形 34"/>
          <p:cNvSpPr/>
          <p:nvPr/>
        </p:nvSpPr>
        <p:spPr>
          <a:xfrm>
            <a:off x="2678265" y="4915101"/>
            <a:ext cx="2077840" cy="1692771"/>
          </a:xfrm>
          <a:prstGeom prst="rect">
            <a:avLst/>
          </a:prstGeom>
        </p:spPr>
        <p:txBody>
          <a:bodyPr wrap="square">
            <a:spAutoFit/>
          </a:bodyPr>
          <a:lstStyle/>
          <a:p>
            <a:r>
              <a:rPr lang="zh-CN" altLang="en-US" dirty="0" smtClean="0"/>
              <a:t>　 理论基础</a:t>
            </a:r>
            <a:endParaRPr lang="en-US" altLang="zh-CN" dirty="0" smtClean="0"/>
          </a:p>
          <a:p>
            <a:pPr marL="285750" indent="-285750">
              <a:buFont typeface="Arial" panose="020B0604020202020204" pitchFamily="34" charset="0"/>
              <a:buChar char="•"/>
            </a:pPr>
            <a:r>
              <a:rPr lang="zh-CN" altLang="en-US" sz="1200" dirty="0" smtClean="0"/>
              <a:t>电磁场与电磁波</a:t>
            </a:r>
            <a:endParaRPr lang="en-US" altLang="zh-CN" sz="1200" dirty="0" smtClean="0"/>
          </a:p>
          <a:p>
            <a:pPr marL="285750" indent="-285750">
              <a:buFont typeface="Arial" panose="020B0604020202020204" pitchFamily="34" charset="0"/>
              <a:buChar char="•"/>
            </a:pPr>
            <a:r>
              <a:rPr lang="zh-CN" altLang="en-US" sz="1200" dirty="0" smtClean="0"/>
              <a:t>电路原理</a:t>
            </a:r>
            <a:endParaRPr lang="en-US" altLang="zh-CN" sz="1200" dirty="0" smtClean="0"/>
          </a:p>
          <a:p>
            <a:pPr marL="285750" indent="-285750">
              <a:buFont typeface="Arial" panose="020B0604020202020204" pitchFamily="34" charset="0"/>
              <a:buChar char="•"/>
            </a:pPr>
            <a:r>
              <a:rPr lang="zh-CN" altLang="en-US" sz="1200" dirty="0" smtClean="0"/>
              <a:t>信号完整性</a:t>
            </a:r>
            <a:endParaRPr lang="en-US" altLang="zh-CN" sz="1200" dirty="0" smtClean="0"/>
          </a:p>
          <a:p>
            <a:pPr marL="285750" indent="-285750">
              <a:buFont typeface="Arial" panose="020B0604020202020204" pitchFamily="34" charset="0"/>
              <a:buChar char="•"/>
            </a:pPr>
            <a:r>
              <a:rPr lang="zh-CN" altLang="en-US" sz="1200" dirty="0" smtClean="0"/>
              <a:t>微波与天线</a:t>
            </a:r>
            <a:endParaRPr lang="en-US" altLang="zh-CN" sz="1200" dirty="0" smtClean="0"/>
          </a:p>
          <a:p>
            <a:pPr marL="285750" indent="-285750">
              <a:buFont typeface="Arial" panose="020B0604020202020204" pitchFamily="34" charset="0"/>
              <a:buChar char="•"/>
            </a:pPr>
            <a:r>
              <a:rPr lang="zh-CN" altLang="en-US" sz="1200" dirty="0" smtClean="0"/>
              <a:t>电气自动化</a:t>
            </a:r>
            <a:endParaRPr lang="en-US" altLang="zh-CN" sz="1200" dirty="0"/>
          </a:p>
          <a:p>
            <a:pPr marL="285750" indent="-285750">
              <a:buFont typeface="Arial" panose="020B0604020202020204" pitchFamily="34" charset="0"/>
              <a:buChar char="•"/>
            </a:pPr>
            <a:r>
              <a:rPr lang="zh-CN" altLang="en-US" sz="1200" dirty="0" smtClean="0"/>
              <a:t>汽车电气电子</a:t>
            </a:r>
            <a:endParaRPr lang="en-US" altLang="zh-CN" sz="1200" dirty="0" smtClean="0"/>
          </a:p>
          <a:p>
            <a:pPr marL="285750" indent="-285750">
              <a:buFont typeface="Arial" panose="020B0604020202020204" pitchFamily="34" charset="0"/>
              <a:buChar char="•"/>
            </a:pPr>
            <a:endParaRPr lang="zh-CN" altLang="en-US" sz="1400" dirty="0"/>
          </a:p>
        </p:txBody>
      </p:sp>
      <p:sp>
        <p:nvSpPr>
          <p:cNvPr id="36" name="矩形 35"/>
          <p:cNvSpPr/>
          <p:nvPr/>
        </p:nvSpPr>
        <p:spPr>
          <a:xfrm>
            <a:off x="314224" y="2949870"/>
            <a:ext cx="1828604" cy="1477328"/>
          </a:xfrm>
          <a:prstGeom prst="rect">
            <a:avLst/>
          </a:prstGeom>
        </p:spPr>
        <p:txBody>
          <a:bodyPr wrap="square">
            <a:spAutoFit/>
          </a:bodyPr>
          <a:lstStyle/>
          <a:p>
            <a:r>
              <a:rPr lang="en-US" altLang="zh-CN" sz="1200" dirty="0" smtClean="0"/>
              <a:t> </a:t>
            </a:r>
            <a:r>
              <a:rPr lang="zh-CN" altLang="en-US" dirty="0"/>
              <a:t>有效</a:t>
            </a:r>
            <a:r>
              <a:rPr lang="zh-CN" altLang="en-US" dirty="0" smtClean="0"/>
              <a:t>工具</a:t>
            </a:r>
            <a:endParaRPr lang="en-US" altLang="zh-CN" dirty="0"/>
          </a:p>
          <a:p>
            <a:pPr marL="171450" indent="-171450">
              <a:buFont typeface="Arial" panose="020B0604020202020204" pitchFamily="34" charset="0"/>
              <a:buChar char="•"/>
            </a:pPr>
            <a:r>
              <a:rPr lang="zh-CN" altLang="en-US" sz="1200" dirty="0" smtClean="0"/>
              <a:t>   测试设备</a:t>
            </a:r>
            <a:endParaRPr lang="en-US" altLang="zh-CN" sz="1200" dirty="0" smtClean="0"/>
          </a:p>
          <a:p>
            <a:pPr marL="171450" indent="-171450">
              <a:buFont typeface="Arial" panose="020B0604020202020204" pitchFamily="34" charset="0"/>
              <a:buChar char="•"/>
            </a:pPr>
            <a:r>
              <a:rPr lang="en-US" altLang="zh-CN" sz="1200" dirty="0"/>
              <a:t> </a:t>
            </a:r>
            <a:r>
              <a:rPr lang="en-US" altLang="zh-CN" sz="1200" dirty="0" smtClean="0"/>
              <a:t>  </a:t>
            </a:r>
            <a:r>
              <a:rPr lang="zh-CN" altLang="en-US" sz="1200" dirty="0" smtClean="0"/>
              <a:t>各</a:t>
            </a:r>
            <a:r>
              <a:rPr lang="zh-CN" altLang="en-US" sz="1200" dirty="0"/>
              <a:t>类</a:t>
            </a:r>
            <a:r>
              <a:rPr lang="zh-CN" altLang="en-US" sz="1200" dirty="0" smtClean="0"/>
              <a:t>探头</a:t>
            </a:r>
            <a:endParaRPr lang="en-US" altLang="zh-CN" sz="1200" dirty="0" smtClean="0"/>
          </a:p>
          <a:p>
            <a:pPr marL="285750" indent="-285750">
              <a:buFont typeface="Arial" panose="020B0604020202020204" pitchFamily="34" charset="0"/>
              <a:buChar char="•"/>
            </a:pPr>
            <a:r>
              <a:rPr lang="zh-CN" altLang="en-US" sz="1200" dirty="0" smtClean="0"/>
              <a:t>电路</a:t>
            </a:r>
            <a:r>
              <a:rPr lang="en-US" altLang="zh-CN" sz="1200" dirty="0" smtClean="0"/>
              <a:t>PCB</a:t>
            </a:r>
            <a:r>
              <a:rPr lang="zh-CN" altLang="en-US" sz="1200" dirty="0" smtClean="0"/>
              <a:t>仿真工具</a:t>
            </a:r>
            <a:endParaRPr lang="en-US" altLang="zh-CN" sz="1200" dirty="0" smtClean="0"/>
          </a:p>
          <a:p>
            <a:pPr marL="285750" indent="-285750">
              <a:buFont typeface="Arial" panose="020B0604020202020204" pitchFamily="34" charset="0"/>
              <a:buChar char="•"/>
            </a:pPr>
            <a:r>
              <a:rPr lang="en-US" altLang="zh-CN" sz="1200" dirty="0" smtClean="0"/>
              <a:t>3D</a:t>
            </a:r>
            <a:r>
              <a:rPr lang="zh-CN" altLang="en-US" sz="1200" dirty="0" smtClean="0"/>
              <a:t>仿真工具</a:t>
            </a:r>
            <a:endParaRPr lang="en-US" altLang="zh-CN" sz="1200" dirty="0" smtClean="0"/>
          </a:p>
          <a:p>
            <a:pPr marL="285750" indent="-285750">
              <a:buFont typeface="Arial" panose="020B0604020202020204" pitchFamily="34" charset="0"/>
              <a:buChar char="•"/>
            </a:pPr>
            <a:r>
              <a:rPr lang="zh-CN" altLang="en-US" sz="1200" dirty="0" smtClean="0"/>
              <a:t>滤波等整改耗材</a:t>
            </a:r>
            <a:endParaRPr lang="en-US" altLang="zh-CN" sz="1200" dirty="0"/>
          </a:p>
          <a:p>
            <a:pPr marL="285750" indent="-285750">
              <a:buFont typeface="Arial" panose="020B0604020202020204" pitchFamily="34" charset="0"/>
              <a:buChar char="•"/>
            </a:pPr>
            <a:r>
              <a:rPr lang="zh-CN" altLang="en-US" sz="1200" dirty="0" smtClean="0"/>
              <a:t>历史数据库</a:t>
            </a:r>
            <a:endParaRPr lang="zh-CN" altLang="en-US" sz="1200" dirty="0"/>
          </a:p>
        </p:txBody>
      </p:sp>
      <p:sp>
        <p:nvSpPr>
          <p:cNvPr id="37" name="矩形 36"/>
          <p:cNvSpPr/>
          <p:nvPr/>
        </p:nvSpPr>
        <p:spPr>
          <a:xfrm>
            <a:off x="6221133" y="1674726"/>
            <a:ext cx="1992537" cy="369332"/>
          </a:xfrm>
          <a:prstGeom prst="rect">
            <a:avLst/>
          </a:prstGeom>
        </p:spPr>
        <p:txBody>
          <a:bodyPr wrap="square">
            <a:spAutoFit/>
          </a:bodyPr>
          <a:lstStyle/>
          <a:p>
            <a:pPr algn="ctr"/>
            <a:r>
              <a:rPr lang="zh-CN" altLang="en-US" dirty="0" smtClean="0"/>
              <a:t>未来ＥＭＣ需求</a:t>
            </a:r>
            <a:endParaRPr lang="zh-CN" altLang="en-US" dirty="0"/>
          </a:p>
        </p:txBody>
      </p:sp>
      <p:sp>
        <p:nvSpPr>
          <p:cNvPr id="38" name="矩形 37"/>
          <p:cNvSpPr/>
          <p:nvPr/>
        </p:nvSpPr>
        <p:spPr>
          <a:xfrm>
            <a:off x="6329469" y="2672471"/>
            <a:ext cx="2077840" cy="1046440"/>
          </a:xfrm>
          <a:prstGeom prst="rect">
            <a:avLst/>
          </a:prstGeom>
        </p:spPr>
        <p:txBody>
          <a:bodyPr wrap="square">
            <a:spAutoFit/>
          </a:bodyPr>
          <a:lstStyle/>
          <a:p>
            <a:pPr marL="285750" indent="-285750">
              <a:buFont typeface="Arial" panose="020B0604020202020204" pitchFamily="34" charset="0"/>
              <a:buChar char="•"/>
            </a:pPr>
            <a:r>
              <a:rPr lang="zh-CN" altLang="en-US" sz="1200" dirty="0" smtClean="0"/>
              <a:t>汽车电动</a:t>
            </a:r>
            <a:r>
              <a:rPr lang="zh-CN" altLang="en-US" sz="1200" dirty="0"/>
              <a:t>化</a:t>
            </a:r>
            <a:endParaRPr lang="en-US" altLang="zh-CN" sz="1200" dirty="0" smtClean="0"/>
          </a:p>
          <a:p>
            <a:pPr marL="285750" indent="-285750">
              <a:buFont typeface="Arial" panose="020B0604020202020204" pitchFamily="34" charset="0"/>
              <a:buChar char="•"/>
            </a:pPr>
            <a:r>
              <a:rPr lang="zh-CN" altLang="en-US" sz="1200" dirty="0" smtClean="0"/>
              <a:t>汽车智能化</a:t>
            </a:r>
            <a:endParaRPr lang="en-US" altLang="zh-CN" sz="1200" dirty="0" smtClean="0"/>
          </a:p>
          <a:p>
            <a:pPr marL="285750" indent="-285750">
              <a:buFont typeface="Arial" panose="020B0604020202020204" pitchFamily="34" charset="0"/>
              <a:buChar char="•"/>
            </a:pPr>
            <a:r>
              <a:rPr lang="zh-CN" altLang="en-US" sz="1200" dirty="0" smtClean="0"/>
              <a:t>汽车高度集成化</a:t>
            </a:r>
            <a:endParaRPr lang="en-US" altLang="zh-CN" sz="1200" dirty="0" smtClean="0"/>
          </a:p>
          <a:p>
            <a:pPr marL="285750" indent="-285750">
              <a:buFont typeface="Arial" panose="020B0604020202020204" pitchFamily="34" charset="0"/>
              <a:buChar char="•"/>
            </a:pPr>
            <a:r>
              <a:rPr lang="zh-CN" altLang="en-US" sz="1200" dirty="0" smtClean="0"/>
              <a:t>汽车平台化</a:t>
            </a:r>
            <a:endParaRPr lang="en-US" altLang="zh-CN" sz="1200" dirty="0" smtClean="0"/>
          </a:p>
          <a:p>
            <a:pPr marL="285750" indent="-285750">
              <a:buFont typeface="Arial" panose="020B0604020202020204" pitchFamily="34" charset="0"/>
              <a:buChar char="•"/>
            </a:pPr>
            <a:endParaRPr lang="zh-CN" altLang="en-US" sz="1400" dirty="0"/>
          </a:p>
        </p:txBody>
      </p:sp>
      <p:sp>
        <p:nvSpPr>
          <p:cNvPr id="39" name="矩形 38"/>
          <p:cNvSpPr/>
          <p:nvPr/>
        </p:nvSpPr>
        <p:spPr>
          <a:xfrm>
            <a:off x="6372426" y="4228060"/>
            <a:ext cx="2077840" cy="1231106"/>
          </a:xfrm>
          <a:prstGeom prst="rect">
            <a:avLst/>
          </a:prstGeom>
        </p:spPr>
        <p:txBody>
          <a:bodyPr wrap="square">
            <a:spAutoFit/>
          </a:bodyPr>
          <a:lstStyle/>
          <a:p>
            <a:pPr marL="285750" indent="-285750">
              <a:buFont typeface="Arial" panose="020B0604020202020204" pitchFamily="34" charset="0"/>
              <a:buChar char="•"/>
            </a:pPr>
            <a:r>
              <a:rPr lang="zh-CN" altLang="en-US" sz="1200" dirty="0" smtClean="0"/>
              <a:t>高效</a:t>
            </a:r>
            <a:endParaRPr lang="en-US" altLang="zh-CN" sz="1200" dirty="0" smtClean="0"/>
          </a:p>
          <a:p>
            <a:pPr marL="285750" indent="-285750">
              <a:buFont typeface="Arial" panose="020B0604020202020204" pitchFamily="34" charset="0"/>
              <a:buChar char="•"/>
            </a:pPr>
            <a:r>
              <a:rPr lang="zh-CN" altLang="en-US" sz="1200" dirty="0" smtClean="0"/>
              <a:t>底层化</a:t>
            </a:r>
            <a:endParaRPr lang="en-US" altLang="zh-CN" sz="1200" dirty="0" smtClean="0"/>
          </a:p>
          <a:p>
            <a:pPr marL="285750" indent="-285750">
              <a:buFont typeface="Arial" panose="020B0604020202020204" pitchFamily="34" charset="0"/>
              <a:buChar char="•"/>
            </a:pPr>
            <a:r>
              <a:rPr lang="zh-CN" altLang="en-US" sz="1200" dirty="0" smtClean="0"/>
              <a:t>低成本</a:t>
            </a:r>
            <a:r>
              <a:rPr lang="zh-CN" altLang="en-US" sz="1200" dirty="0"/>
              <a:t>化</a:t>
            </a:r>
            <a:endParaRPr lang="en-US" altLang="zh-CN" sz="1200" dirty="0"/>
          </a:p>
          <a:p>
            <a:pPr marL="285750" indent="-285750">
              <a:buFont typeface="Arial" panose="020B0604020202020204" pitchFamily="34" charset="0"/>
              <a:buChar char="•"/>
            </a:pPr>
            <a:r>
              <a:rPr lang="zh-CN" altLang="en-US" sz="1200" dirty="0"/>
              <a:t>高准确度</a:t>
            </a:r>
            <a:endParaRPr lang="en-US" altLang="zh-CN" sz="1200" dirty="0"/>
          </a:p>
          <a:p>
            <a:pPr marL="285750" indent="-285750">
              <a:buFont typeface="Arial" panose="020B0604020202020204" pitchFamily="34" charset="0"/>
              <a:buChar char="•"/>
            </a:pPr>
            <a:r>
              <a:rPr lang="zh-CN" altLang="en-US" sz="1200" dirty="0"/>
              <a:t>流程化</a:t>
            </a:r>
            <a:endParaRPr lang="en-US" altLang="zh-CN" sz="1200" dirty="0"/>
          </a:p>
          <a:p>
            <a:pPr marL="285750" indent="-285750">
              <a:buFont typeface="Arial" panose="020B0604020202020204" pitchFamily="34" charset="0"/>
              <a:buChar char="•"/>
            </a:pPr>
            <a:endParaRPr lang="zh-CN" altLang="en-US" sz="1400" dirty="0"/>
          </a:p>
        </p:txBody>
      </p:sp>
      <p:sp>
        <p:nvSpPr>
          <p:cNvPr id="40" name="矩形 39"/>
          <p:cNvSpPr/>
          <p:nvPr/>
        </p:nvSpPr>
        <p:spPr>
          <a:xfrm>
            <a:off x="6180097" y="2223783"/>
            <a:ext cx="1396537" cy="369332"/>
          </a:xfrm>
          <a:prstGeom prst="rect">
            <a:avLst/>
          </a:prstGeom>
        </p:spPr>
        <p:txBody>
          <a:bodyPr wrap="none">
            <a:spAutoFit/>
          </a:bodyPr>
          <a:lstStyle/>
          <a:p>
            <a:pPr marL="285750" indent="-285750" algn="ctr">
              <a:buFont typeface="Arial" panose="020B0604020202020204" pitchFamily="34" charset="0"/>
              <a:buChar char="•"/>
            </a:pPr>
            <a:r>
              <a:rPr lang="zh-CN" altLang="en-US" dirty="0" smtClean="0"/>
              <a:t>技术背景</a:t>
            </a:r>
            <a:endParaRPr lang="zh-CN" altLang="en-US" dirty="0"/>
          </a:p>
        </p:txBody>
      </p:sp>
      <p:sp>
        <p:nvSpPr>
          <p:cNvPr id="41" name="矩形 40"/>
          <p:cNvSpPr/>
          <p:nvPr/>
        </p:nvSpPr>
        <p:spPr>
          <a:xfrm>
            <a:off x="6229261" y="3871785"/>
            <a:ext cx="1396537" cy="369332"/>
          </a:xfrm>
          <a:prstGeom prst="rect">
            <a:avLst/>
          </a:prstGeom>
        </p:spPr>
        <p:txBody>
          <a:bodyPr wrap="none">
            <a:spAutoFit/>
          </a:bodyPr>
          <a:lstStyle/>
          <a:p>
            <a:pPr marL="285750" indent="-285750" algn="ctr">
              <a:buFont typeface="Arial" panose="020B0604020202020204" pitchFamily="34" charset="0"/>
              <a:buChar char="•"/>
            </a:pPr>
            <a:r>
              <a:rPr lang="zh-CN" altLang="en-US" dirty="0" smtClean="0"/>
              <a:t>市场趋势</a:t>
            </a:r>
            <a:endParaRPr lang="zh-CN" altLang="en-US" dirty="0"/>
          </a:p>
        </p:txBody>
      </p:sp>
    </p:spTree>
    <p:extLst>
      <p:ext uri="{BB962C8B-B14F-4D97-AF65-F5344CB8AC3E}">
        <p14:creationId xmlns:p14="http://schemas.microsoft.com/office/powerpoint/2010/main" val="2889580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92869" y="1201108"/>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762000" y="1336675"/>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8" name="TextBox 36"/>
          <p:cNvSpPr>
            <a:spLocks noChangeArrowheads="1"/>
          </p:cNvSpPr>
          <p:nvPr/>
        </p:nvSpPr>
        <p:spPr bwMode="auto">
          <a:xfrm>
            <a:off x="1043608" y="332656"/>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电磁兼容能力培训</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7" name="TextBox 36"/>
          <p:cNvSpPr>
            <a:spLocks noChangeArrowheads="1"/>
          </p:cNvSpPr>
          <p:nvPr/>
        </p:nvSpPr>
        <p:spPr bwMode="auto">
          <a:xfrm>
            <a:off x="539552" y="1201108"/>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3.2 </a:t>
            </a:r>
            <a:r>
              <a:rPr lang="zh-CN" altLang="en-US" sz="2400" b="1" kern="0" dirty="0" smtClean="0">
                <a:solidFill>
                  <a:srgbClr val="262626"/>
                </a:solidFill>
                <a:latin typeface="微软雅黑" pitchFamily="34" charset="-122"/>
                <a:ea typeface="微软雅黑" pitchFamily="34" charset="-122"/>
                <a:sym typeface="微软雅黑" pitchFamily="34" charset="-122"/>
              </a:rPr>
              <a:t>知识体系</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6" name="Rechteck 10"/>
          <p:cNvSpPr/>
          <p:nvPr/>
        </p:nvSpPr>
        <p:spPr>
          <a:xfrm rot="18840996">
            <a:off x="4269084" y="3207964"/>
            <a:ext cx="3048000" cy="762000"/>
          </a:xfrm>
          <a:prstGeom prst="rect">
            <a:avLst/>
          </a:pr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10"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36" y="1735562"/>
            <a:ext cx="1905000" cy="1905000"/>
          </a:xfrm>
          <a:prstGeom prst="rect">
            <a:avLst/>
          </a:prstGeom>
        </p:spPr>
      </p:pic>
      <p:pic>
        <p:nvPicPr>
          <p:cNvPr id="11"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23" y="1868083"/>
            <a:ext cx="1905000" cy="1905000"/>
          </a:xfrm>
          <a:prstGeom prst="rect">
            <a:avLst/>
          </a:prstGeom>
        </p:spPr>
      </p:pic>
      <p:pic>
        <p:nvPicPr>
          <p:cNvPr id="12"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19" y="1735562"/>
            <a:ext cx="1215571" cy="1905000"/>
          </a:xfrm>
          <a:prstGeom prst="rect">
            <a:avLst/>
          </a:prstGeom>
        </p:spPr>
      </p:pic>
      <p:pic>
        <p:nvPicPr>
          <p:cNvPr id="13"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607" y="4041513"/>
            <a:ext cx="1371600" cy="2072374"/>
          </a:xfrm>
          <a:prstGeom prst="rect">
            <a:avLst/>
          </a:prstGeom>
        </p:spPr>
      </p:pic>
      <p:pic>
        <p:nvPicPr>
          <p:cNvPr id="14"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718" y="4004840"/>
            <a:ext cx="1337553" cy="2072374"/>
          </a:xfrm>
          <a:prstGeom prst="rect">
            <a:avLst/>
          </a:prstGeom>
        </p:spPr>
      </p:pic>
      <p:pic>
        <p:nvPicPr>
          <p:cNvPr id="1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1091" y="4004840"/>
            <a:ext cx="1371601" cy="207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559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6"/>
            <a:ext cx="6251575" cy="10135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1.2  </a:t>
            </a:r>
            <a:r>
              <a:rPr lang="zh-CN" altLang="en-US" sz="2400" b="1" kern="0" dirty="0" smtClean="0">
                <a:solidFill>
                  <a:srgbClr val="262626"/>
                </a:solidFill>
                <a:latin typeface="微软雅黑" pitchFamily="34" charset="-122"/>
                <a:ea typeface="微软雅黑" pitchFamily="34" charset="-122"/>
                <a:sym typeface="微软雅黑" pitchFamily="34" charset="-122"/>
              </a:rPr>
              <a:t>电磁兼容的三大要素</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6" name="圆角矩形 5"/>
          <p:cNvSpPr/>
          <p:nvPr/>
        </p:nvSpPr>
        <p:spPr>
          <a:xfrm>
            <a:off x="1613345" y="2217181"/>
            <a:ext cx="1080120" cy="52927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07184" y="2265402"/>
            <a:ext cx="492443" cy="461665"/>
          </a:xfrm>
          <a:prstGeom prst="rect">
            <a:avLst/>
          </a:prstGeom>
        </p:spPr>
        <p:txBody>
          <a:bodyPr wrap="none">
            <a:spAutoFit/>
          </a:bodyPr>
          <a:lstStyle/>
          <a:p>
            <a:r>
              <a:rPr lang="zh-CN" altLang="en-US" sz="2400" b="1" kern="0" dirty="0">
                <a:solidFill>
                  <a:srgbClr val="FF0000"/>
                </a:solidFill>
                <a:latin typeface="微软雅黑" pitchFamily="34" charset="-122"/>
                <a:ea typeface="微软雅黑" pitchFamily="34" charset="-122"/>
              </a:rPr>
              <a:t>源</a:t>
            </a:r>
          </a:p>
        </p:txBody>
      </p:sp>
      <p:sp>
        <p:nvSpPr>
          <p:cNvPr id="10" name="圆角矩形 9"/>
          <p:cNvSpPr/>
          <p:nvPr/>
        </p:nvSpPr>
        <p:spPr>
          <a:xfrm>
            <a:off x="3740608" y="2196925"/>
            <a:ext cx="1080120" cy="529270"/>
          </a:xfrm>
          <a:prstGeom prst="roundRect">
            <a:avLst/>
          </a:prstGeom>
          <a:solidFill>
            <a:schemeClr val="accent1">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1" name="矩形 10"/>
          <p:cNvSpPr/>
          <p:nvPr/>
        </p:nvSpPr>
        <p:spPr>
          <a:xfrm>
            <a:off x="4034447" y="2245146"/>
            <a:ext cx="492443" cy="461665"/>
          </a:xfrm>
          <a:prstGeom prst="rect">
            <a:avLst/>
          </a:prstGeom>
        </p:spPr>
        <p:txBody>
          <a:bodyPr wrap="none">
            <a:spAutoFit/>
          </a:bodyPr>
          <a:lstStyle/>
          <a:p>
            <a:r>
              <a:rPr lang="zh-CN" altLang="en-US" sz="2400" b="1" kern="0" dirty="0" smtClean="0">
                <a:solidFill>
                  <a:schemeClr val="accent2"/>
                </a:solidFill>
                <a:latin typeface="微软雅黑" pitchFamily="34" charset="-122"/>
                <a:ea typeface="微软雅黑" pitchFamily="34" charset="-122"/>
              </a:rPr>
              <a:t>路</a:t>
            </a:r>
            <a:endParaRPr lang="zh-CN" altLang="en-US" sz="2400" b="1" kern="0" dirty="0">
              <a:solidFill>
                <a:schemeClr val="accent2"/>
              </a:solidFill>
              <a:latin typeface="微软雅黑" pitchFamily="34" charset="-122"/>
              <a:ea typeface="微软雅黑" pitchFamily="34" charset="-122"/>
            </a:endParaRPr>
          </a:p>
        </p:txBody>
      </p:sp>
      <p:sp>
        <p:nvSpPr>
          <p:cNvPr id="12" name="圆角矩形 11"/>
          <p:cNvSpPr/>
          <p:nvPr/>
        </p:nvSpPr>
        <p:spPr>
          <a:xfrm>
            <a:off x="5807353" y="2196925"/>
            <a:ext cx="1080120" cy="529270"/>
          </a:xfrm>
          <a:prstGeom prst="round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13" name="矩形 12"/>
          <p:cNvSpPr/>
          <p:nvPr/>
        </p:nvSpPr>
        <p:spPr>
          <a:xfrm>
            <a:off x="6101192" y="2245146"/>
            <a:ext cx="492443" cy="461665"/>
          </a:xfrm>
          <a:prstGeom prst="rect">
            <a:avLst/>
          </a:prstGeom>
        </p:spPr>
        <p:txBody>
          <a:bodyPr wrap="none">
            <a:spAutoFit/>
          </a:bodyPr>
          <a:lstStyle/>
          <a:p>
            <a:r>
              <a:rPr lang="zh-CN" altLang="en-US" sz="2400" b="1" kern="0" dirty="0" smtClean="0">
                <a:solidFill>
                  <a:srgbClr val="92D050"/>
                </a:solidFill>
                <a:latin typeface="微软雅黑" pitchFamily="34" charset="-122"/>
                <a:ea typeface="微软雅黑" pitchFamily="34" charset="-122"/>
              </a:rPr>
              <a:t>敏</a:t>
            </a:r>
            <a:endParaRPr lang="zh-CN" altLang="en-US" sz="2400" b="1" kern="0" dirty="0">
              <a:solidFill>
                <a:srgbClr val="92D050"/>
              </a:solidFill>
              <a:latin typeface="微软雅黑" pitchFamily="34" charset="-122"/>
              <a:ea typeface="微软雅黑" pitchFamily="34" charset="-122"/>
            </a:endParaRPr>
          </a:p>
        </p:txBody>
      </p:sp>
      <p:sp>
        <p:nvSpPr>
          <p:cNvPr id="5" name="右箭头 4"/>
          <p:cNvSpPr/>
          <p:nvPr/>
        </p:nvSpPr>
        <p:spPr>
          <a:xfrm>
            <a:off x="2825668" y="2367848"/>
            <a:ext cx="739880" cy="147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右箭头 13"/>
          <p:cNvSpPr/>
          <p:nvPr/>
        </p:nvSpPr>
        <p:spPr>
          <a:xfrm>
            <a:off x="4935270" y="2431245"/>
            <a:ext cx="739880" cy="167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120902" y="3430516"/>
            <a:ext cx="2908168" cy="369332"/>
          </a:xfrm>
          <a:prstGeom prst="rect">
            <a:avLst/>
          </a:prstGeom>
        </p:spPr>
        <p:txBody>
          <a:bodyPr wrap="none">
            <a:spAutoFit/>
          </a:bodyPr>
          <a:lstStyle/>
          <a:p>
            <a:pPr marL="342900" indent="-342900">
              <a:buFont typeface="Wingdings" panose="05000000000000000000" pitchFamily="2" charset="2"/>
              <a:buChar char="p"/>
            </a:pPr>
            <a:r>
              <a:rPr lang="zh-CN" altLang="en-US" b="1" kern="0" dirty="0" smtClean="0">
                <a:solidFill>
                  <a:srgbClr val="FF0000"/>
                </a:solidFill>
                <a:latin typeface="微软雅黑" pitchFamily="34" charset="-122"/>
                <a:ea typeface="微软雅黑" pitchFamily="34" charset="-122"/>
              </a:rPr>
              <a:t> 源：指干扰电磁发射源</a:t>
            </a:r>
            <a:endParaRPr lang="zh-CN" altLang="en-US" b="1" kern="0" dirty="0">
              <a:solidFill>
                <a:srgbClr val="FF0000"/>
              </a:solidFill>
              <a:latin typeface="微软雅黑" pitchFamily="34" charset="-122"/>
              <a:ea typeface="微软雅黑" pitchFamily="34" charset="-122"/>
            </a:endParaRPr>
          </a:p>
        </p:txBody>
      </p:sp>
      <p:sp>
        <p:nvSpPr>
          <p:cNvPr id="18" name="矩形 17"/>
          <p:cNvSpPr/>
          <p:nvPr/>
        </p:nvSpPr>
        <p:spPr>
          <a:xfrm>
            <a:off x="1088231" y="4150548"/>
            <a:ext cx="3831498" cy="369332"/>
          </a:xfrm>
          <a:prstGeom prst="rect">
            <a:avLst/>
          </a:prstGeom>
        </p:spPr>
        <p:txBody>
          <a:bodyPr wrap="none">
            <a:spAutoFit/>
          </a:bodyPr>
          <a:lstStyle/>
          <a:p>
            <a:pPr marL="342900" indent="-342900">
              <a:buFont typeface="Wingdings" panose="05000000000000000000" pitchFamily="2" charset="2"/>
              <a:buChar char="p"/>
            </a:pPr>
            <a:r>
              <a:rPr lang="zh-CN" altLang="en-US" b="1" kern="0" dirty="0" smtClean="0">
                <a:solidFill>
                  <a:schemeClr val="accent2"/>
                </a:solidFill>
                <a:latin typeface="微软雅黑" pitchFamily="34" charset="-122"/>
                <a:ea typeface="微软雅黑" pitchFamily="34" charset="-122"/>
              </a:rPr>
              <a:t> 路：指干扰信号，场的传播路径</a:t>
            </a:r>
            <a:endParaRPr lang="zh-CN" altLang="en-US" b="1" kern="0" dirty="0">
              <a:solidFill>
                <a:schemeClr val="accent2"/>
              </a:solidFill>
              <a:latin typeface="微软雅黑" pitchFamily="34" charset="-122"/>
              <a:ea typeface="微软雅黑" pitchFamily="34" charset="-122"/>
            </a:endParaRPr>
          </a:p>
        </p:txBody>
      </p:sp>
      <p:sp>
        <p:nvSpPr>
          <p:cNvPr id="19" name="矩形 18"/>
          <p:cNvSpPr/>
          <p:nvPr/>
        </p:nvSpPr>
        <p:spPr>
          <a:xfrm>
            <a:off x="1095474" y="4819260"/>
            <a:ext cx="4293163" cy="369332"/>
          </a:xfrm>
          <a:prstGeom prst="rect">
            <a:avLst/>
          </a:prstGeom>
        </p:spPr>
        <p:txBody>
          <a:bodyPr wrap="none">
            <a:spAutoFit/>
          </a:bodyPr>
          <a:lstStyle/>
          <a:p>
            <a:pPr marL="342900" indent="-342900">
              <a:buFont typeface="Wingdings" panose="05000000000000000000" pitchFamily="2" charset="2"/>
              <a:buChar char="p"/>
            </a:pPr>
            <a:r>
              <a:rPr lang="zh-CN" altLang="en-US" b="1" kern="0" dirty="0" smtClean="0">
                <a:solidFill>
                  <a:srgbClr val="92D050"/>
                </a:solidFill>
                <a:latin typeface="微软雅黑" pitchFamily="34" charset="-122"/>
                <a:ea typeface="微软雅黑" pitchFamily="34" charset="-122"/>
              </a:rPr>
              <a:t> 敏：指受干扰敏感器件，电路或设备</a:t>
            </a:r>
            <a:endParaRPr lang="zh-CN" altLang="en-US" b="1" kern="0" dirty="0">
              <a:solidFill>
                <a:srgbClr val="92D050"/>
              </a:solidFill>
              <a:latin typeface="微软雅黑" pitchFamily="34" charset="-122"/>
              <a:ea typeface="微软雅黑" pitchFamily="34" charset="-122"/>
            </a:endParaRPr>
          </a:p>
        </p:txBody>
      </p:sp>
    </p:spTree>
    <p:extLst>
      <p:ext uri="{BB962C8B-B14F-4D97-AF65-F5344CB8AC3E}">
        <p14:creationId xmlns:p14="http://schemas.microsoft.com/office/powerpoint/2010/main" val="3989021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6"/>
            <a:ext cx="6251575" cy="101352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1.2  </a:t>
            </a:r>
            <a:r>
              <a:rPr lang="zh-CN" altLang="en-US" sz="2400" b="1" kern="0" dirty="0" smtClean="0">
                <a:solidFill>
                  <a:srgbClr val="262626"/>
                </a:solidFill>
                <a:latin typeface="微软雅黑" pitchFamily="34" charset="-122"/>
                <a:ea typeface="微软雅黑" pitchFamily="34" charset="-122"/>
                <a:sym typeface="微软雅黑" pitchFamily="34" charset="-122"/>
              </a:rPr>
              <a:t>电磁兼容的三大要素</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pic>
        <p:nvPicPr>
          <p:cNvPr id="8" name="图片 7"/>
          <p:cNvPicPr>
            <a:picLocks noChangeAspect="1"/>
          </p:cNvPicPr>
          <p:nvPr/>
        </p:nvPicPr>
        <p:blipFill>
          <a:blip r:embed="rId2"/>
          <a:stretch>
            <a:fillRect/>
          </a:stretch>
        </p:blipFill>
        <p:spPr>
          <a:xfrm>
            <a:off x="4611886" y="3022860"/>
            <a:ext cx="4234653" cy="2679672"/>
          </a:xfrm>
          <a:prstGeom prst="rect">
            <a:avLst/>
          </a:prstGeom>
        </p:spPr>
      </p:pic>
      <p:pic>
        <p:nvPicPr>
          <p:cNvPr id="16" name="图片 15"/>
          <p:cNvPicPr>
            <a:picLocks noChangeAspect="1"/>
          </p:cNvPicPr>
          <p:nvPr/>
        </p:nvPicPr>
        <p:blipFill>
          <a:blip r:embed="rId3"/>
          <a:stretch>
            <a:fillRect/>
          </a:stretch>
        </p:blipFill>
        <p:spPr>
          <a:xfrm>
            <a:off x="93684" y="2847433"/>
            <a:ext cx="4478315" cy="2782403"/>
          </a:xfrm>
          <a:prstGeom prst="rect">
            <a:avLst/>
          </a:prstGeom>
        </p:spPr>
      </p:pic>
      <p:sp>
        <p:nvSpPr>
          <p:cNvPr id="20" name="圆角矩形 19"/>
          <p:cNvSpPr/>
          <p:nvPr/>
        </p:nvSpPr>
        <p:spPr>
          <a:xfrm>
            <a:off x="1918496" y="1981816"/>
            <a:ext cx="1080120" cy="52927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212335" y="2030037"/>
            <a:ext cx="492443" cy="461665"/>
          </a:xfrm>
          <a:prstGeom prst="rect">
            <a:avLst/>
          </a:prstGeom>
        </p:spPr>
        <p:txBody>
          <a:bodyPr wrap="none">
            <a:spAutoFit/>
          </a:bodyPr>
          <a:lstStyle/>
          <a:p>
            <a:r>
              <a:rPr lang="zh-CN" altLang="en-US" sz="2400" b="1" kern="0" dirty="0">
                <a:solidFill>
                  <a:srgbClr val="FF0000"/>
                </a:solidFill>
                <a:latin typeface="微软雅黑" pitchFamily="34" charset="-122"/>
                <a:ea typeface="微软雅黑" pitchFamily="34" charset="-122"/>
              </a:rPr>
              <a:t>源</a:t>
            </a:r>
          </a:p>
        </p:txBody>
      </p:sp>
      <p:sp>
        <p:nvSpPr>
          <p:cNvPr id="22" name="圆角矩形 21"/>
          <p:cNvSpPr/>
          <p:nvPr/>
        </p:nvSpPr>
        <p:spPr>
          <a:xfrm>
            <a:off x="4045759" y="1961560"/>
            <a:ext cx="1080120" cy="529270"/>
          </a:xfrm>
          <a:prstGeom prst="roundRect">
            <a:avLst/>
          </a:prstGeom>
          <a:solidFill>
            <a:schemeClr val="accent1">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3" name="矩形 22"/>
          <p:cNvSpPr/>
          <p:nvPr/>
        </p:nvSpPr>
        <p:spPr>
          <a:xfrm>
            <a:off x="4339598" y="2009781"/>
            <a:ext cx="492443" cy="461665"/>
          </a:xfrm>
          <a:prstGeom prst="rect">
            <a:avLst/>
          </a:prstGeom>
        </p:spPr>
        <p:txBody>
          <a:bodyPr wrap="none">
            <a:spAutoFit/>
          </a:bodyPr>
          <a:lstStyle/>
          <a:p>
            <a:r>
              <a:rPr lang="zh-CN" altLang="en-US" sz="2400" b="1" kern="0" dirty="0" smtClean="0">
                <a:solidFill>
                  <a:schemeClr val="accent2"/>
                </a:solidFill>
                <a:latin typeface="微软雅黑" pitchFamily="34" charset="-122"/>
                <a:ea typeface="微软雅黑" pitchFamily="34" charset="-122"/>
              </a:rPr>
              <a:t>路</a:t>
            </a:r>
            <a:endParaRPr lang="zh-CN" altLang="en-US" sz="2400" b="1" kern="0" dirty="0">
              <a:solidFill>
                <a:schemeClr val="accent2"/>
              </a:solidFill>
              <a:latin typeface="微软雅黑" pitchFamily="34" charset="-122"/>
              <a:ea typeface="微软雅黑" pitchFamily="34" charset="-122"/>
            </a:endParaRPr>
          </a:p>
        </p:txBody>
      </p:sp>
      <p:sp>
        <p:nvSpPr>
          <p:cNvPr id="24" name="圆角矩形 23"/>
          <p:cNvSpPr/>
          <p:nvPr/>
        </p:nvSpPr>
        <p:spPr>
          <a:xfrm>
            <a:off x="6112504" y="1961560"/>
            <a:ext cx="1080120" cy="529270"/>
          </a:xfrm>
          <a:prstGeom prst="round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25" name="矩形 24"/>
          <p:cNvSpPr/>
          <p:nvPr/>
        </p:nvSpPr>
        <p:spPr>
          <a:xfrm>
            <a:off x="6406343" y="2009781"/>
            <a:ext cx="492443" cy="461665"/>
          </a:xfrm>
          <a:prstGeom prst="rect">
            <a:avLst/>
          </a:prstGeom>
        </p:spPr>
        <p:txBody>
          <a:bodyPr wrap="none">
            <a:spAutoFit/>
          </a:bodyPr>
          <a:lstStyle/>
          <a:p>
            <a:r>
              <a:rPr lang="zh-CN" altLang="en-US" sz="2400" b="1" kern="0" dirty="0" smtClean="0">
                <a:solidFill>
                  <a:srgbClr val="92D050"/>
                </a:solidFill>
                <a:latin typeface="微软雅黑" pitchFamily="34" charset="-122"/>
                <a:ea typeface="微软雅黑" pitchFamily="34" charset="-122"/>
              </a:rPr>
              <a:t>敏</a:t>
            </a:r>
            <a:endParaRPr lang="zh-CN" altLang="en-US" sz="2400" b="1" kern="0" dirty="0">
              <a:solidFill>
                <a:srgbClr val="92D050"/>
              </a:solidFill>
              <a:latin typeface="微软雅黑" pitchFamily="34" charset="-122"/>
              <a:ea typeface="微软雅黑" pitchFamily="34" charset="-122"/>
            </a:endParaRPr>
          </a:p>
        </p:txBody>
      </p:sp>
      <p:sp>
        <p:nvSpPr>
          <p:cNvPr id="26" name="右箭头 25"/>
          <p:cNvSpPr/>
          <p:nvPr/>
        </p:nvSpPr>
        <p:spPr>
          <a:xfrm>
            <a:off x="3130819" y="2132483"/>
            <a:ext cx="739880" cy="147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右箭头 26"/>
          <p:cNvSpPr/>
          <p:nvPr/>
        </p:nvSpPr>
        <p:spPr>
          <a:xfrm>
            <a:off x="5240421" y="2195880"/>
            <a:ext cx="739880" cy="167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1763688" y="5702532"/>
            <a:ext cx="1569660" cy="369332"/>
          </a:xfrm>
          <a:prstGeom prst="rect">
            <a:avLst/>
          </a:prstGeom>
        </p:spPr>
        <p:txBody>
          <a:bodyPr wrap="none">
            <a:spAutoFit/>
          </a:bodyPr>
          <a:lstStyle/>
          <a:p>
            <a:r>
              <a:rPr lang="zh-CN" altLang="en-US" dirty="0" smtClean="0"/>
              <a:t>车外电磁环境</a:t>
            </a:r>
            <a:endParaRPr lang="zh-CN" altLang="en-US" dirty="0"/>
          </a:p>
        </p:txBody>
      </p:sp>
      <p:sp>
        <p:nvSpPr>
          <p:cNvPr id="28" name="矩形 27"/>
          <p:cNvSpPr/>
          <p:nvPr/>
        </p:nvSpPr>
        <p:spPr>
          <a:xfrm>
            <a:off x="6516216" y="5727059"/>
            <a:ext cx="1569660" cy="369332"/>
          </a:xfrm>
          <a:prstGeom prst="rect">
            <a:avLst/>
          </a:prstGeom>
        </p:spPr>
        <p:txBody>
          <a:bodyPr wrap="none">
            <a:spAutoFit/>
          </a:bodyPr>
          <a:lstStyle/>
          <a:p>
            <a:r>
              <a:rPr lang="zh-CN" altLang="en-US" dirty="0" smtClean="0"/>
              <a:t>车内电磁环境</a:t>
            </a:r>
            <a:endParaRPr lang="zh-CN" altLang="en-US" dirty="0"/>
          </a:p>
        </p:txBody>
      </p:sp>
    </p:spTree>
    <p:extLst>
      <p:ext uri="{BB962C8B-B14F-4D97-AF65-F5344CB8AC3E}">
        <p14:creationId xmlns:p14="http://schemas.microsoft.com/office/powerpoint/2010/main" val="2587623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1.3  </a:t>
            </a:r>
            <a:r>
              <a:rPr lang="zh-CN" altLang="en-US" sz="2400" b="1" kern="0" dirty="0" smtClean="0">
                <a:solidFill>
                  <a:srgbClr val="262626"/>
                </a:solidFill>
                <a:latin typeface="微软雅黑" pitchFamily="34" charset="-122"/>
                <a:ea typeface="微软雅黑" pitchFamily="34" charset="-122"/>
                <a:sym typeface="微软雅黑" pitchFamily="34" charset="-122"/>
              </a:rPr>
              <a:t>传导与辐射</a:t>
            </a:r>
            <a:r>
              <a:rPr lang="en-US" altLang="zh-CN" sz="2400" b="1" kern="0" dirty="0" smtClean="0">
                <a:solidFill>
                  <a:srgbClr val="262626"/>
                </a:solidFill>
                <a:latin typeface="微软雅黑" pitchFamily="34" charset="-122"/>
                <a:ea typeface="微软雅黑" pitchFamily="34" charset="-122"/>
                <a:sym typeface="微软雅黑" pitchFamily="34" charset="-122"/>
              </a:rPr>
              <a:t>/</a:t>
            </a:r>
            <a:r>
              <a:rPr lang="zh-CN" altLang="en-US" sz="2400" b="1" kern="0" dirty="0" smtClean="0">
                <a:solidFill>
                  <a:srgbClr val="262626"/>
                </a:solidFill>
                <a:latin typeface="微软雅黑" pitchFamily="34" charset="-122"/>
                <a:ea typeface="微软雅黑" pitchFamily="34" charset="-122"/>
                <a:sym typeface="微软雅黑" pitchFamily="34" charset="-122"/>
              </a:rPr>
              <a:t>发射与抗扰</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6" name="圆角矩形 5"/>
          <p:cNvSpPr/>
          <p:nvPr/>
        </p:nvSpPr>
        <p:spPr>
          <a:xfrm>
            <a:off x="1667796" y="2146637"/>
            <a:ext cx="1080120" cy="52927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61635" y="2194858"/>
            <a:ext cx="492443" cy="461665"/>
          </a:xfrm>
          <a:prstGeom prst="rect">
            <a:avLst/>
          </a:prstGeom>
        </p:spPr>
        <p:txBody>
          <a:bodyPr wrap="none">
            <a:spAutoFit/>
          </a:bodyPr>
          <a:lstStyle/>
          <a:p>
            <a:r>
              <a:rPr lang="zh-CN" altLang="en-US" sz="2400" b="1" kern="0" dirty="0">
                <a:solidFill>
                  <a:srgbClr val="FF0000"/>
                </a:solidFill>
                <a:latin typeface="微软雅黑" pitchFamily="34" charset="-122"/>
                <a:ea typeface="微软雅黑" pitchFamily="34" charset="-122"/>
              </a:rPr>
              <a:t>源</a:t>
            </a:r>
          </a:p>
        </p:txBody>
      </p:sp>
      <p:sp>
        <p:nvSpPr>
          <p:cNvPr id="10" name="圆角矩形 9"/>
          <p:cNvSpPr/>
          <p:nvPr/>
        </p:nvSpPr>
        <p:spPr>
          <a:xfrm>
            <a:off x="3795059" y="2126381"/>
            <a:ext cx="1080120" cy="529270"/>
          </a:xfrm>
          <a:prstGeom prst="roundRect">
            <a:avLst/>
          </a:prstGeom>
          <a:solidFill>
            <a:schemeClr val="accent1">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1" name="矩形 10"/>
          <p:cNvSpPr/>
          <p:nvPr/>
        </p:nvSpPr>
        <p:spPr>
          <a:xfrm>
            <a:off x="4088898" y="2174602"/>
            <a:ext cx="492443" cy="461665"/>
          </a:xfrm>
          <a:prstGeom prst="rect">
            <a:avLst/>
          </a:prstGeom>
        </p:spPr>
        <p:txBody>
          <a:bodyPr wrap="none">
            <a:spAutoFit/>
          </a:bodyPr>
          <a:lstStyle/>
          <a:p>
            <a:r>
              <a:rPr lang="zh-CN" altLang="en-US" sz="2400" b="1" kern="0" dirty="0" smtClean="0">
                <a:solidFill>
                  <a:schemeClr val="accent2"/>
                </a:solidFill>
                <a:latin typeface="微软雅黑" pitchFamily="34" charset="-122"/>
                <a:ea typeface="微软雅黑" pitchFamily="34" charset="-122"/>
              </a:rPr>
              <a:t>路</a:t>
            </a:r>
            <a:endParaRPr lang="zh-CN" altLang="en-US" sz="2400" b="1" kern="0" dirty="0">
              <a:solidFill>
                <a:schemeClr val="accent2"/>
              </a:solidFill>
              <a:latin typeface="微软雅黑" pitchFamily="34" charset="-122"/>
              <a:ea typeface="微软雅黑" pitchFamily="34" charset="-122"/>
            </a:endParaRPr>
          </a:p>
        </p:txBody>
      </p:sp>
      <p:sp>
        <p:nvSpPr>
          <p:cNvPr id="12" name="圆角矩形 11"/>
          <p:cNvSpPr/>
          <p:nvPr/>
        </p:nvSpPr>
        <p:spPr>
          <a:xfrm>
            <a:off x="5861804" y="2126381"/>
            <a:ext cx="1080120" cy="529270"/>
          </a:xfrm>
          <a:prstGeom prst="roundRect">
            <a:avLst/>
          </a:prstGeom>
          <a:solidFill>
            <a:schemeClr val="accent1">
              <a:alpha val="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13" name="矩形 12"/>
          <p:cNvSpPr/>
          <p:nvPr/>
        </p:nvSpPr>
        <p:spPr>
          <a:xfrm>
            <a:off x="6155643" y="2174602"/>
            <a:ext cx="492443" cy="461665"/>
          </a:xfrm>
          <a:prstGeom prst="rect">
            <a:avLst/>
          </a:prstGeom>
        </p:spPr>
        <p:txBody>
          <a:bodyPr wrap="none">
            <a:spAutoFit/>
          </a:bodyPr>
          <a:lstStyle/>
          <a:p>
            <a:r>
              <a:rPr lang="zh-CN" altLang="en-US" sz="2400" b="1" kern="0" dirty="0" smtClean="0">
                <a:solidFill>
                  <a:srgbClr val="92D050"/>
                </a:solidFill>
                <a:latin typeface="微软雅黑" pitchFamily="34" charset="-122"/>
                <a:ea typeface="微软雅黑" pitchFamily="34" charset="-122"/>
              </a:rPr>
              <a:t>敏</a:t>
            </a:r>
            <a:endParaRPr lang="zh-CN" altLang="en-US" sz="2400" b="1" kern="0" dirty="0">
              <a:solidFill>
                <a:srgbClr val="92D050"/>
              </a:solidFill>
              <a:latin typeface="微软雅黑" pitchFamily="34" charset="-122"/>
              <a:ea typeface="微软雅黑" pitchFamily="34" charset="-122"/>
            </a:endParaRPr>
          </a:p>
        </p:txBody>
      </p:sp>
      <p:sp>
        <p:nvSpPr>
          <p:cNvPr id="14" name="右箭头 13"/>
          <p:cNvSpPr/>
          <p:nvPr/>
        </p:nvSpPr>
        <p:spPr>
          <a:xfrm>
            <a:off x="2880119" y="2297304"/>
            <a:ext cx="739880" cy="147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右箭头 14"/>
          <p:cNvSpPr/>
          <p:nvPr/>
        </p:nvSpPr>
        <p:spPr>
          <a:xfrm>
            <a:off x="4989721" y="2360701"/>
            <a:ext cx="739880" cy="167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665705" y="3175020"/>
            <a:ext cx="1338828" cy="369332"/>
          </a:xfrm>
          <a:prstGeom prst="rect">
            <a:avLst/>
          </a:prstGeom>
        </p:spPr>
        <p:txBody>
          <a:bodyPr wrap="none">
            <a:spAutoFit/>
          </a:bodyPr>
          <a:lstStyle/>
          <a:p>
            <a:r>
              <a:rPr lang="zh-CN" altLang="en-US" b="1" kern="0" dirty="0">
                <a:solidFill>
                  <a:srgbClr val="262626"/>
                </a:solidFill>
                <a:latin typeface="微软雅黑" pitchFamily="34" charset="-122"/>
                <a:ea typeface="微软雅黑" pitchFamily="34" charset="-122"/>
                <a:sym typeface="微软雅黑" pitchFamily="34" charset="-122"/>
              </a:rPr>
              <a:t>传导与辐射</a:t>
            </a:r>
            <a:endParaRPr lang="zh-CN" altLang="en-US" dirty="0"/>
          </a:p>
        </p:txBody>
      </p:sp>
      <p:cxnSp>
        <p:nvCxnSpPr>
          <p:cNvPr id="16" name="直接箭头连接符 15"/>
          <p:cNvCxnSpPr>
            <a:stCxn id="4" idx="0"/>
            <a:endCxn id="10" idx="2"/>
          </p:cNvCxnSpPr>
          <p:nvPr/>
        </p:nvCxnSpPr>
        <p:spPr>
          <a:xfrm flipV="1">
            <a:off x="4335119" y="2655651"/>
            <a:ext cx="0" cy="519369"/>
          </a:xfrm>
          <a:prstGeom prst="straightConnector1">
            <a:avLst/>
          </a:prstGeom>
          <a:ln w="158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648980" y="3929655"/>
            <a:ext cx="1338828"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sym typeface="微软雅黑" pitchFamily="34" charset="-122"/>
              </a:rPr>
              <a:t>发射与抗扰</a:t>
            </a:r>
            <a:endParaRPr lang="zh-CN" altLang="en-US" dirty="0"/>
          </a:p>
        </p:txBody>
      </p:sp>
      <p:cxnSp>
        <p:nvCxnSpPr>
          <p:cNvPr id="18" name="直接箭头连接符 17"/>
          <p:cNvCxnSpPr/>
          <p:nvPr/>
        </p:nvCxnSpPr>
        <p:spPr>
          <a:xfrm flipH="1" flipV="1">
            <a:off x="2496164" y="2784721"/>
            <a:ext cx="1298895" cy="1144934"/>
          </a:xfrm>
          <a:prstGeom prst="straightConnector1">
            <a:avLst/>
          </a:prstGeom>
          <a:ln w="158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824558" y="2782216"/>
            <a:ext cx="1316066" cy="1219985"/>
          </a:xfrm>
          <a:prstGeom prst="straightConnector1">
            <a:avLst/>
          </a:prstGeom>
          <a:ln w="158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34673" y="4718490"/>
            <a:ext cx="6093335" cy="923330"/>
          </a:xfrm>
          <a:prstGeom prst="rect">
            <a:avLst/>
          </a:prstGeom>
        </p:spPr>
        <p:txBody>
          <a:bodyPr wrap="none">
            <a:spAutoFit/>
          </a:bodyPr>
          <a:lstStyle/>
          <a:p>
            <a:r>
              <a:rPr lang="zh-CN" altLang="en-US" b="1" kern="0" dirty="0">
                <a:solidFill>
                  <a:srgbClr val="262626"/>
                </a:solidFill>
                <a:latin typeface="微软雅黑" pitchFamily="34" charset="-122"/>
                <a:ea typeface="微软雅黑" pitchFamily="34" charset="-122"/>
                <a:sym typeface="微软雅黑" pitchFamily="34" charset="-122"/>
              </a:rPr>
              <a:t>传导与</a:t>
            </a:r>
            <a:r>
              <a:rPr lang="zh-CN" altLang="en-US" b="1" kern="0" dirty="0" smtClean="0">
                <a:solidFill>
                  <a:srgbClr val="262626"/>
                </a:solidFill>
                <a:latin typeface="微软雅黑" pitchFamily="34" charset="-122"/>
                <a:ea typeface="微软雅黑" pitchFamily="34" charset="-122"/>
                <a:sym typeface="微软雅黑" pitchFamily="34" charset="-122"/>
              </a:rPr>
              <a:t>辐射 （耦合）： 从电磁干扰信号的传播角度定义；</a:t>
            </a:r>
            <a:endParaRPr lang="en-US" altLang="zh-CN" b="1" kern="0" dirty="0" smtClean="0">
              <a:solidFill>
                <a:srgbClr val="262626"/>
              </a:solidFill>
              <a:latin typeface="微软雅黑" pitchFamily="34" charset="-122"/>
              <a:ea typeface="微软雅黑" pitchFamily="34" charset="-122"/>
              <a:sym typeface="微软雅黑" pitchFamily="34" charset="-122"/>
            </a:endParaRPr>
          </a:p>
          <a:p>
            <a:endParaRPr lang="en-US" altLang="zh-CN" b="1" kern="0" dirty="0">
              <a:solidFill>
                <a:srgbClr val="262626"/>
              </a:solidFill>
              <a:latin typeface="微软雅黑" pitchFamily="34" charset="-122"/>
              <a:ea typeface="微软雅黑" pitchFamily="34" charset="-122"/>
              <a:sym typeface="微软雅黑" pitchFamily="34" charset="-122"/>
            </a:endParaRPr>
          </a:p>
          <a:p>
            <a:r>
              <a:rPr lang="zh-CN" altLang="en-US" b="1" kern="0" dirty="0" smtClean="0">
                <a:solidFill>
                  <a:srgbClr val="262626"/>
                </a:solidFill>
                <a:latin typeface="微软雅黑" pitchFamily="34" charset="-122"/>
                <a:ea typeface="微软雅黑" pitchFamily="34" charset="-122"/>
                <a:sym typeface="微软雅黑" pitchFamily="34" charset="-122"/>
              </a:rPr>
              <a:t>发射与抗扰：从电磁干扰源与被干扰对象的角度定义。 </a:t>
            </a:r>
            <a:endParaRPr lang="zh-CN" altLang="en-US" dirty="0"/>
          </a:p>
        </p:txBody>
      </p:sp>
    </p:spTree>
    <p:extLst>
      <p:ext uri="{BB962C8B-B14F-4D97-AF65-F5344CB8AC3E}">
        <p14:creationId xmlns:p14="http://schemas.microsoft.com/office/powerpoint/2010/main" val="187623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1.3  </a:t>
            </a:r>
            <a:r>
              <a:rPr lang="zh-CN" altLang="en-US" sz="2400" b="1" kern="0" dirty="0" smtClean="0">
                <a:solidFill>
                  <a:srgbClr val="262626"/>
                </a:solidFill>
                <a:latin typeface="微软雅黑" pitchFamily="34" charset="-122"/>
                <a:ea typeface="微软雅黑" pitchFamily="34" charset="-122"/>
                <a:sym typeface="微软雅黑" pitchFamily="34" charset="-122"/>
              </a:rPr>
              <a:t>传导与辐射</a:t>
            </a:r>
            <a:r>
              <a:rPr lang="en-US" altLang="zh-CN" sz="2400" b="1" kern="0" dirty="0" smtClean="0">
                <a:solidFill>
                  <a:srgbClr val="262626"/>
                </a:solidFill>
                <a:latin typeface="微软雅黑" pitchFamily="34" charset="-122"/>
                <a:ea typeface="微软雅黑" pitchFamily="34" charset="-122"/>
                <a:sym typeface="微软雅黑" pitchFamily="34" charset="-122"/>
              </a:rPr>
              <a:t>/</a:t>
            </a:r>
            <a:r>
              <a:rPr lang="zh-CN" altLang="en-US" sz="2400" b="1" kern="0" dirty="0" smtClean="0">
                <a:solidFill>
                  <a:srgbClr val="262626"/>
                </a:solidFill>
                <a:latin typeface="微软雅黑" pitchFamily="34" charset="-122"/>
                <a:ea typeface="微软雅黑" pitchFamily="34" charset="-122"/>
                <a:sym typeface="微软雅黑" pitchFamily="34" charset="-122"/>
              </a:rPr>
              <a:t>发射与抗扰</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3391214933"/>
              </p:ext>
            </p:extLst>
          </p:nvPr>
        </p:nvGraphicFramePr>
        <p:xfrm>
          <a:off x="390182" y="1890192"/>
          <a:ext cx="3929477" cy="3672408"/>
        </p:xfrm>
        <a:graphic>
          <a:graphicData uri="http://schemas.openxmlformats.org/presentationml/2006/ole">
            <mc:AlternateContent xmlns:mc="http://schemas.openxmlformats.org/markup-compatibility/2006">
              <mc:Choice xmlns:v="urn:schemas-microsoft-com:vml" Requires="v">
                <p:oleObj spid="_x0000_s1185" name="Visio" r:id="rId3" imgW="3903151" imgH="3802680" progId="Visio.Drawing.11">
                  <p:embed/>
                </p:oleObj>
              </mc:Choice>
              <mc:Fallback>
                <p:oleObj name="Visio" r:id="rId3" imgW="3903151" imgH="380268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82" y="1890192"/>
                        <a:ext cx="3929477" cy="3672408"/>
                      </a:xfrm>
                      <a:prstGeom prst="rect">
                        <a:avLst/>
                      </a:prstGeom>
                      <a:noFill/>
                    </p:spPr>
                  </p:pic>
                </p:oleObj>
              </mc:Fallback>
            </mc:AlternateContent>
          </a:graphicData>
        </a:graphic>
      </p:graphicFrame>
      <p:sp>
        <p:nvSpPr>
          <p:cNvPr id="24" name="圆角矩形 23"/>
          <p:cNvSpPr/>
          <p:nvPr/>
        </p:nvSpPr>
        <p:spPr>
          <a:xfrm>
            <a:off x="1614318" y="3033936"/>
            <a:ext cx="576064" cy="1224136"/>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箭头连接符 25"/>
          <p:cNvCxnSpPr/>
          <p:nvPr/>
        </p:nvCxnSpPr>
        <p:spPr>
          <a:xfrm flipV="1">
            <a:off x="2120550" y="2823725"/>
            <a:ext cx="900278" cy="437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970664" y="2634048"/>
            <a:ext cx="646331"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sym typeface="微软雅黑" pitchFamily="34" charset="-122"/>
              </a:rPr>
              <a:t>传导</a:t>
            </a:r>
            <a:endParaRPr lang="zh-CN" altLang="en-US" dirty="0"/>
          </a:p>
        </p:txBody>
      </p:sp>
      <p:cxnSp>
        <p:nvCxnSpPr>
          <p:cNvPr id="28" name="直接箭头连接符 27"/>
          <p:cNvCxnSpPr/>
          <p:nvPr/>
        </p:nvCxnSpPr>
        <p:spPr>
          <a:xfrm>
            <a:off x="2524859" y="3947716"/>
            <a:ext cx="178732" cy="516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5"/>
          <a:stretch>
            <a:fillRect/>
          </a:stretch>
        </p:blipFill>
        <p:spPr>
          <a:xfrm rot="2614946">
            <a:off x="2369265" y="3457682"/>
            <a:ext cx="615749" cy="621846"/>
          </a:xfrm>
          <a:prstGeom prst="rect">
            <a:avLst/>
          </a:prstGeom>
        </p:spPr>
      </p:pic>
      <p:sp>
        <p:nvSpPr>
          <p:cNvPr id="35" name="矩形 34"/>
          <p:cNvSpPr/>
          <p:nvPr/>
        </p:nvSpPr>
        <p:spPr>
          <a:xfrm>
            <a:off x="2714902" y="4311870"/>
            <a:ext cx="1107996"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rPr>
              <a:t>辐射发射</a:t>
            </a:r>
            <a:endParaRPr lang="zh-CN" altLang="en-US" b="1" kern="0" dirty="0">
              <a:solidFill>
                <a:srgbClr val="262626"/>
              </a:solidFill>
              <a:latin typeface="微软雅黑" pitchFamily="34" charset="-122"/>
              <a:ea typeface="微软雅黑" pitchFamily="34" charset="-122"/>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4042409796"/>
              </p:ext>
            </p:extLst>
          </p:nvPr>
        </p:nvGraphicFramePr>
        <p:xfrm>
          <a:off x="4716016" y="1890192"/>
          <a:ext cx="3929477" cy="3672408"/>
        </p:xfrm>
        <a:graphic>
          <a:graphicData uri="http://schemas.openxmlformats.org/presentationml/2006/ole">
            <mc:AlternateContent xmlns:mc="http://schemas.openxmlformats.org/markup-compatibility/2006">
              <mc:Choice xmlns:v="urn:schemas-microsoft-com:vml" Requires="v">
                <p:oleObj spid="_x0000_s1186" name="Visio" r:id="rId6" imgW="3903151" imgH="3802680" progId="Visio.Drawing.11">
                  <p:embed/>
                </p:oleObj>
              </mc:Choice>
              <mc:Fallback>
                <p:oleObj name="Visio" r:id="rId6" imgW="3903151" imgH="3802680" progId="Visio.Drawing.11">
                  <p:embed/>
                  <p:pic>
                    <p:nvPicPr>
                      <p:cNvPr id="0" name=""/>
                      <p:cNvPicPr>
                        <a:picLocks noChangeAspect="1" noChangeArrowheads="1"/>
                      </p:cNvPicPr>
                      <p:nvPr/>
                    </p:nvPicPr>
                    <p:blipFill>
                      <a:blip r:embed="rId7"/>
                      <a:srcRect/>
                      <a:stretch>
                        <a:fillRect/>
                      </a:stretch>
                    </p:blipFill>
                    <p:spPr bwMode="auto">
                      <a:xfrm>
                        <a:off x="4716016" y="1890192"/>
                        <a:ext cx="3929477" cy="3672408"/>
                      </a:xfrm>
                      <a:prstGeom prst="rect">
                        <a:avLst/>
                      </a:prstGeom>
                      <a:noFill/>
                    </p:spPr>
                  </p:pic>
                </p:oleObj>
              </mc:Fallback>
            </mc:AlternateContent>
          </a:graphicData>
        </a:graphic>
      </p:graphicFrame>
      <p:cxnSp>
        <p:nvCxnSpPr>
          <p:cNvPr id="42" name="直接箭头连接符 41"/>
          <p:cNvCxnSpPr/>
          <p:nvPr/>
        </p:nvCxnSpPr>
        <p:spPr>
          <a:xfrm>
            <a:off x="6850693" y="3947716"/>
            <a:ext cx="178732" cy="516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5"/>
          <a:stretch>
            <a:fillRect/>
          </a:stretch>
        </p:blipFill>
        <p:spPr>
          <a:xfrm rot="13900960">
            <a:off x="6539022" y="3347159"/>
            <a:ext cx="646703" cy="653107"/>
          </a:xfrm>
          <a:prstGeom prst="rect">
            <a:avLst/>
          </a:prstGeom>
        </p:spPr>
      </p:pic>
      <p:sp>
        <p:nvSpPr>
          <p:cNvPr id="44" name="矩形 43"/>
          <p:cNvSpPr/>
          <p:nvPr/>
        </p:nvSpPr>
        <p:spPr>
          <a:xfrm>
            <a:off x="7040736" y="4269442"/>
            <a:ext cx="1107996" cy="369332"/>
          </a:xfrm>
          <a:prstGeom prst="rect">
            <a:avLst/>
          </a:prstGeom>
        </p:spPr>
        <p:txBody>
          <a:bodyPr wrap="none">
            <a:spAutoFit/>
          </a:bodyPr>
          <a:lstStyle/>
          <a:p>
            <a:r>
              <a:rPr lang="zh-CN" altLang="en-US" b="1" kern="0" dirty="0" smtClean="0">
                <a:solidFill>
                  <a:srgbClr val="262626"/>
                </a:solidFill>
                <a:latin typeface="微软雅黑" pitchFamily="34" charset="-122"/>
                <a:ea typeface="微软雅黑" pitchFamily="34" charset="-122"/>
              </a:rPr>
              <a:t>辐射抗扰</a:t>
            </a:r>
            <a:endParaRPr lang="zh-CN" altLang="en-US" b="1" kern="0" dirty="0">
              <a:solidFill>
                <a:srgbClr val="262626"/>
              </a:solidFill>
              <a:latin typeface="微软雅黑" pitchFamily="34" charset="-122"/>
              <a:ea typeface="微软雅黑" pitchFamily="34" charset="-122"/>
            </a:endParaRPr>
          </a:p>
        </p:txBody>
      </p:sp>
      <p:sp>
        <p:nvSpPr>
          <p:cNvPr id="45" name="矩形 44"/>
          <p:cNvSpPr/>
          <p:nvPr/>
        </p:nvSpPr>
        <p:spPr>
          <a:xfrm>
            <a:off x="3133557" y="5824599"/>
            <a:ext cx="2326342" cy="369332"/>
          </a:xfrm>
          <a:prstGeom prst="rect">
            <a:avLst/>
          </a:prstGeom>
        </p:spPr>
        <p:txBody>
          <a:bodyPr wrap="none">
            <a:spAutoFit/>
          </a:bodyPr>
          <a:lstStyle/>
          <a:p>
            <a:r>
              <a:rPr lang="en-US" altLang="zh-CN" dirty="0" smtClean="0"/>
              <a:t>CISPR-25 ALSE</a:t>
            </a:r>
            <a:r>
              <a:rPr lang="zh-CN" altLang="en-US" dirty="0" smtClean="0"/>
              <a:t>测试</a:t>
            </a:r>
            <a:endParaRPr lang="zh-CN" altLang="en-US" dirty="0"/>
          </a:p>
        </p:txBody>
      </p:sp>
    </p:spTree>
    <p:extLst>
      <p:ext uri="{BB962C8B-B14F-4D97-AF65-F5344CB8AC3E}">
        <p14:creationId xmlns:p14="http://schemas.microsoft.com/office/powerpoint/2010/main" val="509382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dirty="0" smtClean="0">
              <a:ea typeface="宋体" pitchFamily="2" charset="-122"/>
            </a:endParaRPr>
          </a:p>
          <a:p>
            <a:pPr>
              <a:buClr>
                <a:schemeClr val="accent2"/>
              </a:buClr>
            </a:pPr>
            <a:endParaRPr lang="de-DE" altLang="zh-CN" dirty="0"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539552" y="1253803"/>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1.3 </a:t>
            </a:r>
            <a:r>
              <a:rPr lang="zh-CN" altLang="en-US" sz="2400" b="1" kern="0" dirty="0" smtClean="0">
                <a:solidFill>
                  <a:srgbClr val="262626"/>
                </a:solidFill>
                <a:latin typeface="微软雅黑" pitchFamily="34" charset="-122"/>
                <a:ea typeface="微软雅黑" pitchFamily="34" charset="-122"/>
                <a:sym typeface="微软雅黑" pitchFamily="34" charset="-122"/>
              </a:rPr>
              <a:t>传导</a:t>
            </a:r>
            <a:r>
              <a:rPr lang="zh-CN" altLang="en-US" sz="2400" b="1" kern="0" dirty="0">
                <a:solidFill>
                  <a:srgbClr val="262626"/>
                </a:solidFill>
                <a:latin typeface="微软雅黑" pitchFamily="34" charset="-122"/>
                <a:ea typeface="微软雅黑" pitchFamily="34" charset="-122"/>
                <a:sym typeface="微软雅黑" pitchFamily="34" charset="-122"/>
              </a:rPr>
              <a:t>与辐射</a:t>
            </a:r>
            <a:r>
              <a:rPr lang="en-US" altLang="zh-CN" sz="2400" b="1" kern="0" dirty="0">
                <a:solidFill>
                  <a:srgbClr val="262626"/>
                </a:solidFill>
                <a:latin typeface="微软雅黑" pitchFamily="34" charset="-122"/>
                <a:ea typeface="微软雅黑" pitchFamily="34" charset="-122"/>
                <a:sym typeface="微软雅黑" pitchFamily="34" charset="-122"/>
              </a:rPr>
              <a:t>/</a:t>
            </a:r>
            <a:r>
              <a:rPr lang="zh-CN" altLang="en-US" sz="2400" b="1" kern="0" dirty="0">
                <a:solidFill>
                  <a:srgbClr val="262626"/>
                </a:solidFill>
                <a:latin typeface="微软雅黑" pitchFamily="34" charset="-122"/>
                <a:ea typeface="微软雅黑" pitchFamily="34" charset="-122"/>
                <a:sym typeface="微软雅黑" pitchFamily="34" charset="-122"/>
              </a:rPr>
              <a:t>发射与抗扰</a:t>
            </a:r>
          </a:p>
        </p:txBody>
      </p:sp>
      <p:sp>
        <p:nvSpPr>
          <p:cNvPr id="4" name="Rectangle 2"/>
          <p:cNvSpPr>
            <a:spLocks noChangeArrowheads="1"/>
          </p:cNvSpPr>
          <p:nvPr/>
        </p:nvSpPr>
        <p:spPr bwMode="auto">
          <a:xfrm>
            <a:off x="1109038" y="23129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41871227"/>
              </p:ext>
            </p:extLst>
          </p:nvPr>
        </p:nvGraphicFramePr>
        <p:xfrm>
          <a:off x="43325" y="2402677"/>
          <a:ext cx="4854466" cy="2238287"/>
        </p:xfrm>
        <a:graphic>
          <a:graphicData uri="http://schemas.openxmlformats.org/presentationml/2006/ole">
            <mc:AlternateContent xmlns:mc="http://schemas.openxmlformats.org/markup-compatibility/2006">
              <mc:Choice xmlns:v="urn:schemas-microsoft-com:vml" Requires="v">
                <p:oleObj spid="_x0000_s28753" name="Visio" r:id="rId3" imgW="6272226" imgH="2877063" progId="Visio.Drawing.11">
                  <p:embed/>
                </p:oleObj>
              </mc:Choice>
              <mc:Fallback>
                <p:oleObj name="Visio" r:id="rId3" imgW="6272226" imgH="287706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5" y="2402677"/>
                        <a:ext cx="4854466" cy="2238287"/>
                      </a:xfrm>
                      <a:prstGeom prst="rect">
                        <a:avLst/>
                      </a:prstGeom>
                      <a:noFill/>
                    </p:spPr>
                  </p:pic>
                </p:oleObj>
              </mc:Fallback>
            </mc:AlternateContent>
          </a:graphicData>
        </a:graphic>
      </p:graphicFrame>
      <p:sp>
        <p:nvSpPr>
          <p:cNvPr id="20" name="矩形 19"/>
          <p:cNvSpPr/>
          <p:nvPr/>
        </p:nvSpPr>
        <p:spPr>
          <a:xfrm>
            <a:off x="835025" y="4951880"/>
            <a:ext cx="2954655" cy="369332"/>
          </a:xfrm>
          <a:prstGeom prst="rect">
            <a:avLst/>
          </a:prstGeom>
        </p:spPr>
        <p:txBody>
          <a:bodyPr wrap="none">
            <a:spAutoFit/>
          </a:bodyPr>
          <a:lstStyle/>
          <a:p>
            <a:r>
              <a:rPr lang="zh-CN" altLang="en-US" dirty="0" smtClean="0"/>
              <a:t>电机控制器的共模干扰路径</a:t>
            </a:r>
            <a:endParaRPr lang="zh-CN" altLang="en-US" dirty="0"/>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6826" r="5283"/>
          <a:stretch/>
        </p:blipFill>
        <p:spPr>
          <a:xfrm>
            <a:off x="5033978" y="2192247"/>
            <a:ext cx="3820476" cy="2308846"/>
          </a:xfrm>
          <a:prstGeom prst="rect">
            <a:avLst/>
          </a:prstGeom>
        </p:spPr>
      </p:pic>
      <p:sp>
        <p:nvSpPr>
          <p:cNvPr id="23" name="矩形 22"/>
          <p:cNvSpPr/>
          <p:nvPr/>
        </p:nvSpPr>
        <p:spPr>
          <a:xfrm>
            <a:off x="5544213" y="4977668"/>
            <a:ext cx="2954655" cy="369332"/>
          </a:xfrm>
          <a:prstGeom prst="rect">
            <a:avLst/>
          </a:prstGeom>
        </p:spPr>
        <p:txBody>
          <a:bodyPr wrap="none">
            <a:spAutoFit/>
          </a:bodyPr>
          <a:lstStyle/>
          <a:p>
            <a:r>
              <a:rPr lang="zh-CN" altLang="en-US" dirty="0" smtClean="0"/>
              <a:t>电机控制器的差模干扰路径</a:t>
            </a:r>
            <a:endParaRPr lang="zh-CN" altLang="en-US" dirty="0"/>
          </a:p>
        </p:txBody>
      </p:sp>
    </p:spTree>
    <p:extLst>
      <p:ext uri="{BB962C8B-B14F-4D97-AF65-F5344CB8AC3E}">
        <p14:creationId xmlns:p14="http://schemas.microsoft.com/office/powerpoint/2010/main" val="2863049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35025" y="1184275"/>
            <a:ext cx="6251575" cy="43783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Clr>
                <a:schemeClr val="accent2"/>
              </a:buClr>
            </a:pPr>
            <a:endParaRPr lang="zh-CN" altLang="en-US" smtClean="0">
              <a:ea typeface="宋体" pitchFamily="2" charset="-122"/>
            </a:endParaRPr>
          </a:p>
          <a:p>
            <a:pPr>
              <a:buClr>
                <a:schemeClr val="accent2"/>
              </a:buClr>
            </a:pPr>
            <a:endParaRPr lang="de-DE" altLang="zh-CN" smtClean="0">
              <a:ea typeface="宋体" pitchFamily="2" charset="-122"/>
            </a:endParaRPr>
          </a:p>
        </p:txBody>
      </p:sp>
      <p:sp>
        <p:nvSpPr>
          <p:cNvPr id="3" name="Rectangle 4"/>
          <p:cNvSpPr>
            <a:spLocks noChangeArrowheads="1"/>
          </p:cNvSpPr>
          <p:nvPr/>
        </p:nvSpPr>
        <p:spPr bwMode="auto">
          <a:xfrm>
            <a:off x="179512" y="1253803"/>
            <a:ext cx="78486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342900" indent="-342900">
              <a:spcBef>
                <a:spcPct val="20000"/>
              </a:spcBef>
              <a:buClr>
                <a:schemeClr val="accent2"/>
              </a:buClr>
              <a:buFont typeface="Wingdings" pitchFamily="2" charset="2"/>
              <a:buNone/>
            </a:pPr>
            <a:endParaRPr lang="zh-CN" altLang="en-US" sz="1800">
              <a:latin typeface="Arial" charset="0"/>
              <a:ea typeface="宋体" pitchFamily="2" charset="-122"/>
            </a:endParaRPr>
          </a:p>
          <a:p>
            <a:pPr marL="342900" indent="-342900">
              <a:spcBef>
                <a:spcPct val="20000"/>
              </a:spcBef>
              <a:buClr>
                <a:schemeClr val="accent2"/>
              </a:buClr>
              <a:buFont typeface="Wingdings" pitchFamily="2" charset="2"/>
              <a:buNone/>
            </a:pPr>
            <a:r>
              <a:rPr lang="zh-CN" altLang="en-US" sz="4800">
                <a:latin typeface="Arial" charset="0"/>
                <a:ea typeface="宋体" pitchFamily="2" charset="-122"/>
              </a:rPr>
              <a:t>      </a:t>
            </a:r>
            <a:endParaRPr lang="zh-CN" altLang="de-DE" sz="1900">
              <a:latin typeface="Arial" charset="0"/>
              <a:ea typeface="宋体" pitchFamily="2" charset="-122"/>
            </a:endParaRPr>
          </a:p>
          <a:p>
            <a:pPr marL="342900" indent="-342900">
              <a:spcBef>
                <a:spcPct val="20000"/>
              </a:spcBef>
              <a:buClr>
                <a:schemeClr val="accent2"/>
              </a:buClr>
              <a:buFont typeface="Wingdings" pitchFamily="2" charset="2"/>
              <a:buNone/>
            </a:pPr>
            <a:r>
              <a:rPr lang="de-DE" altLang="zh-CN" sz="3600">
                <a:latin typeface="Arial" charset="0"/>
                <a:ea typeface="宋体" pitchFamily="2" charset="-122"/>
              </a:rPr>
              <a:t>           </a:t>
            </a:r>
          </a:p>
        </p:txBody>
      </p:sp>
      <p:sp>
        <p:nvSpPr>
          <p:cNvPr id="7" name="TextBox 36"/>
          <p:cNvSpPr>
            <a:spLocks noChangeArrowheads="1"/>
          </p:cNvSpPr>
          <p:nvPr/>
        </p:nvSpPr>
        <p:spPr bwMode="auto">
          <a:xfrm>
            <a:off x="1088231" y="3992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zh-CN" altLang="en-US" sz="2400" b="1" kern="0" dirty="0" smtClean="0">
                <a:solidFill>
                  <a:srgbClr val="262626"/>
                </a:solidFill>
                <a:latin typeface="微软雅黑" pitchFamily="34" charset="-122"/>
                <a:ea typeface="微软雅黑" pitchFamily="34" charset="-122"/>
                <a:sym typeface="微软雅黑" pitchFamily="34" charset="-122"/>
              </a:rPr>
              <a:t>电磁兼容基本概念</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sp>
        <p:nvSpPr>
          <p:cNvPr id="9" name="TextBox 36"/>
          <p:cNvSpPr>
            <a:spLocks noChangeArrowheads="1"/>
          </p:cNvSpPr>
          <p:nvPr/>
        </p:nvSpPr>
        <p:spPr bwMode="auto">
          <a:xfrm>
            <a:off x="768322" y="1022957"/>
            <a:ext cx="5138737" cy="461962"/>
          </a:xfrm>
          <a:prstGeom prst="rect">
            <a:avLst/>
          </a:prstGeom>
          <a:noFill/>
          <a:ln w="9525" cmpd="sng">
            <a:noFill/>
            <a:miter lim="800000"/>
            <a:headEnd/>
            <a:tailEnd/>
          </a:ln>
        </p:spPr>
        <p:txBody>
          <a:bodyPr>
            <a:spAutoFit/>
          </a:bodyPr>
          <a:lstStyle/>
          <a:p>
            <a:pPr eaLnBrk="1" fontAlgn="auto" hangingPunct="1">
              <a:spcBef>
                <a:spcPts val="0"/>
              </a:spcBef>
              <a:spcAft>
                <a:spcPts val="0"/>
              </a:spcAft>
              <a:defRPr/>
            </a:pPr>
            <a:r>
              <a:rPr lang="en-US" altLang="zh-CN" sz="2400" b="1" kern="0" dirty="0" smtClean="0">
                <a:solidFill>
                  <a:srgbClr val="262626"/>
                </a:solidFill>
                <a:latin typeface="微软雅黑" pitchFamily="34" charset="-122"/>
                <a:ea typeface="微软雅黑" pitchFamily="34" charset="-122"/>
                <a:sym typeface="微软雅黑" pitchFamily="34" charset="-122"/>
              </a:rPr>
              <a:t>1.4  </a:t>
            </a:r>
            <a:r>
              <a:rPr lang="zh-CN" altLang="en-US" sz="2400" b="1" kern="0" dirty="0" smtClean="0">
                <a:solidFill>
                  <a:srgbClr val="262626"/>
                </a:solidFill>
                <a:latin typeface="微软雅黑" pitchFamily="34" charset="-122"/>
                <a:ea typeface="微软雅黑" pitchFamily="34" charset="-122"/>
                <a:sym typeface="微软雅黑" pitchFamily="34" charset="-122"/>
              </a:rPr>
              <a:t>时域与频域</a:t>
            </a:r>
            <a:endParaRPr lang="zh-CN" altLang="en-US" sz="2400" b="1" kern="0" dirty="0">
              <a:solidFill>
                <a:srgbClr val="262626"/>
              </a:solidFill>
              <a:latin typeface="微软雅黑" pitchFamily="34" charset="-122"/>
              <a:ea typeface="微软雅黑" pitchFamily="34" charset="-122"/>
              <a:sym typeface="微软雅黑" pitchFamily="34" charset="-122"/>
            </a:endParaRPr>
          </a:p>
        </p:txBody>
      </p:sp>
      <p:cxnSp>
        <p:nvCxnSpPr>
          <p:cNvPr id="36" name="直接箭头连接符 35"/>
          <p:cNvCxnSpPr/>
          <p:nvPr/>
        </p:nvCxnSpPr>
        <p:spPr bwMode="auto">
          <a:xfrm>
            <a:off x="1835696" y="2894901"/>
            <a:ext cx="0" cy="769676"/>
          </a:xfrm>
          <a:prstGeom prst="straightConnector1">
            <a:avLst/>
          </a:prstGeom>
          <a:solidFill>
            <a:schemeClr val="accent1"/>
          </a:solidFill>
          <a:ln w="9525" cap="flat" cmpd="sng" algn="ctr">
            <a:solidFill>
              <a:srgbClr val="FF0000"/>
            </a:solidFill>
            <a:prstDash val="solid"/>
            <a:round/>
            <a:headEnd type="none" w="med" len="med"/>
            <a:tailEnd type="triangle"/>
          </a:ln>
          <a:effectLst>
            <a:outerShdw dist="17961" dir="2700000" algn="ctr" rotWithShape="0">
              <a:schemeClr val="tx1">
                <a:gamma/>
                <a:shade val="60000"/>
                <a:invGamma/>
                <a:alpha val="50000"/>
              </a:schemeClr>
            </a:outerShdw>
          </a:effectLst>
        </p:spPr>
      </p:cxnSp>
      <p:pic>
        <p:nvPicPr>
          <p:cNvPr id="5" name="图片 4"/>
          <p:cNvPicPr>
            <a:picLocks noChangeAspect="1"/>
          </p:cNvPicPr>
          <p:nvPr/>
        </p:nvPicPr>
        <p:blipFill>
          <a:blip r:embed="rId2"/>
          <a:stretch>
            <a:fillRect/>
          </a:stretch>
        </p:blipFill>
        <p:spPr>
          <a:xfrm>
            <a:off x="432420" y="1267821"/>
            <a:ext cx="3528392" cy="1571851"/>
          </a:xfrm>
          <a:prstGeom prst="rect">
            <a:avLst/>
          </a:prstGeom>
        </p:spPr>
      </p:pic>
      <p:pic>
        <p:nvPicPr>
          <p:cNvPr id="41" name="图片 40"/>
          <p:cNvPicPr>
            <a:picLocks noChangeAspect="1"/>
          </p:cNvPicPr>
          <p:nvPr/>
        </p:nvPicPr>
        <p:blipFill>
          <a:blip r:embed="rId3"/>
          <a:stretch>
            <a:fillRect/>
          </a:stretch>
        </p:blipFill>
        <p:spPr>
          <a:xfrm>
            <a:off x="45139" y="3857343"/>
            <a:ext cx="4467577" cy="1639111"/>
          </a:xfrm>
          <a:prstGeom prst="rect">
            <a:avLst/>
          </a:prstGeom>
        </p:spPr>
      </p:pic>
      <mc:AlternateContent xmlns:mc="http://schemas.openxmlformats.org/markup-compatibility/2006" xmlns:a14="http://schemas.microsoft.com/office/drawing/2010/main">
        <mc:Choice Requires="a14">
          <p:sp>
            <p:nvSpPr>
              <p:cNvPr id="43" name="文本框 42"/>
              <p:cNvSpPr txBox="1"/>
              <p:nvPr/>
            </p:nvSpPr>
            <p:spPr>
              <a:xfrm>
                <a:off x="1964739" y="5548319"/>
                <a:ext cx="31418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l-GR" altLang="zh-CN" i="1" smtClean="0">
                              <a:latin typeface="Cambria Math" panose="02040503050406030204" pitchFamily="18" charset="0"/>
                            </a:rPr>
                            <m:t>πτ</m:t>
                          </m:r>
                        </m:den>
                      </m:f>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1964739" y="5548319"/>
                <a:ext cx="314189" cy="52046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718417" y="5548318"/>
                <a:ext cx="392993"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l-GR" altLang="zh-CN" i="1" smtClean="0">
                              <a:latin typeface="Cambria Math" panose="02040503050406030204" pitchFamily="18" charset="0"/>
                            </a:rPr>
                            <m:t>πτ</m:t>
                          </m:r>
                          <m:r>
                            <a:rPr lang="en-US" altLang="zh-CN" b="0" i="1" baseline="-25000" smtClean="0">
                              <a:latin typeface="Cambria Math" panose="02040503050406030204" pitchFamily="18" charset="0"/>
                            </a:rPr>
                            <m:t>𝑟</m:t>
                          </m:r>
                        </m:den>
                      </m:f>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718417" y="5548318"/>
                <a:ext cx="392993" cy="520463"/>
              </a:xfrm>
              <a:prstGeom prst="rect">
                <a:avLst/>
              </a:prstGeom>
              <a:blipFill rotWithShape="0">
                <a:blip r:embed="rId5"/>
                <a:stretch>
                  <a:fillRect b="-8140"/>
                </a:stretch>
              </a:blipFill>
            </p:spPr>
            <p:txBody>
              <a:bodyPr/>
              <a:lstStyle/>
              <a:p>
                <a:r>
                  <a:rPr lang="zh-CN" altLang="en-US">
                    <a:noFill/>
                  </a:rPr>
                  <a:t> </a:t>
                </a:r>
              </a:p>
            </p:txBody>
          </p:sp>
        </mc:Fallback>
      </mc:AlternateContent>
      <p:cxnSp>
        <p:nvCxnSpPr>
          <p:cNvPr id="45" name="直接箭头连接符 44"/>
          <p:cNvCxnSpPr/>
          <p:nvPr/>
        </p:nvCxnSpPr>
        <p:spPr bwMode="auto">
          <a:xfrm>
            <a:off x="2710565" y="2894901"/>
            <a:ext cx="0" cy="769676"/>
          </a:xfrm>
          <a:prstGeom prst="straightConnector1">
            <a:avLst/>
          </a:prstGeom>
          <a:solidFill>
            <a:schemeClr val="accent1"/>
          </a:solidFill>
          <a:ln w="9525" cap="flat" cmpd="sng" algn="ctr">
            <a:solidFill>
              <a:srgbClr val="FF0000"/>
            </a:solidFill>
            <a:prstDash val="solid"/>
            <a:round/>
            <a:headEnd type="none" w="med" len="med"/>
            <a:tailEnd type="triangle"/>
          </a:ln>
          <a:effectLst>
            <a:outerShdw dist="17961" dir="2700000" algn="ctr" rotWithShape="0">
              <a:schemeClr val="tx1">
                <a:gamma/>
                <a:shade val="60000"/>
                <a:invGamma/>
                <a:alpha val="50000"/>
              </a:schemeClr>
            </a:outerShdw>
          </a:effectLst>
        </p:spPr>
      </p:cxnSp>
      <p:sp>
        <p:nvSpPr>
          <p:cNvPr id="46" name="矩形 45"/>
          <p:cNvSpPr/>
          <p:nvPr/>
        </p:nvSpPr>
        <p:spPr>
          <a:xfrm>
            <a:off x="894184" y="2818074"/>
            <a:ext cx="779658" cy="923330"/>
          </a:xfrm>
          <a:prstGeom prst="rect">
            <a:avLst/>
          </a:prstGeom>
        </p:spPr>
        <p:txBody>
          <a:bodyPr wrap="square">
            <a:spAutoFit/>
          </a:bodyPr>
          <a:lstStyle/>
          <a:p>
            <a:r>
              <a:rPr lang="zh-CN" altLang="en-US" dirty="0" smtClean="0"/>
              <a:t>时域梯形波形</a:t>
            </a:r>
            <a:endParaRPr lang="zh-CN" altLang="en-US" dirty="0"/>
          </a:p>
        </p:txBody>
      </p:sp>
      <p:sp>
        <p:nvSpPr>
          <p:cNvPr id="47" name="矩形 46"/>
          <p:cNvSpPr/>
          <p:nvPr/>
        </p:nvSpPr>
        <p:spPr>
          <a:xfrm>
            <a:off x="835025" y="5527289"/>
            <a:ext cx="779658" cy="646331"/>
          </a:xfrm>
          <a:prstGeom prst="rect">
            <a:avLst/>
          </a:prstGeom>
        </p:spPr>
        <p:txBody>
          <a:bodyPr wrap="square">
            <a:spAutoFit/>
          </a:bodyPr>
          <a:lstStyle/>
          <a:p>
            <a:r>
              <a:rPr lang="zh-CN" altLang="en-US" dirty="0" smtClean="0"/>
              <a:t>频域分布</a:t>
            </a:r>
            <a:endParaRPr lang="zh-CN" altLang="en-US" dirty="0"/>
          </a:p>
        </p:txBody>
      </p:sp>
      <p:cxnSp>
        <p:nvCxnSpPr>
          <p:cNvPr id="49" name="直接连接符 48"/>
          <p:cNvCxnSpPr/>
          <p:nvPr/>
        </p:nvCxnSpPr>
        <p:spPr>
          <a:xfrm>
            <a:off x="1835696" y="4149080"/>
            <a:ext cx="2358" cy="12961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p:cNvSpPr txBox="1"/>
              <p:nvPr/>
            </p:nvSpPr>
            <p:spPr>
              <a:xfrm>
                <a:off x="1730906" y="5521625"/>
                <a:ext cx="207043"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1730906" y="5521625"/>
                <a:ext cx="207043" cy="518604"/>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3" name="直接连接符 52"/>
          <p:cNvCxnSpPr/>
          <p:nvPr/>
        </p:nvCxnSpPr>
        <p:spPr>
          <a:xfrm>
            <a:off x="2305361" y="4293096"/>
            <a:ext cx="11850" cy="11501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480897" y="4425070"/>
            <a:ext cx="11850" cy="101333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639381" y="4561848"/>
            <a:ext cx="5925" cy="8765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911950" y="4881601"/>
            <a:ext cx="2963" cy="5568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70" name="图片 69"/>
          <p:cNvPicPr>
            <a:picLocks noChangeAspect="1"/>
          </p:cNvPicPr>
          <p:nvPr/>
        </p:nvPicPr>
        <p:blipFill rotWithShape="1">
          <a:blip r:embed="rId7"/>
          <a:srcRect l="20596" t="13116" r="2597" b="17690"/>
          <a:stretch/>
        </p:blipFill>
        <p:spPr>
          <a:xfrm>
            <a:off x="4213720" y="1592527"/>
            <a:ext cx="4671329" cy="2288120"/>
          </a:xfrm>
          <a:prstGeom prst="rect">
            <a:avLst/>
          </a:prstGeom>
          <a:ln>
            <a:solidFill>
              <a:schemeClr val="tx2"/>
            </a:solidFill>
          </a:ln>
        </p:spPr>
      </p:pic>
      <p:sp>
        <p:nvSpPr>
          <p:cNvPr id="72" name="椭圆 71"/>
          <p:cNvSpPr/>
          <p:nvPr/>
        </p:nvSpPr>
        <p:spPr>
          <a:xfrm>
            <a:off x="4691952" y="1738615"/>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2"/>
          <p:cNvSpPr/>
          <p:nvPr/>
        </p:nvSpPr>
        <p:spPr>
          <a:xfrm>
            <a:off x="5524585" y="1810685"/>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6040378" y="2199749"/>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6390399" y="2365967"/>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椭圆 75"/>
          <p:cNvSpPr/>
          <p:nvPr/>
        </p:nvSpPr>
        <p:spPr>
          <a:xfrm>
            <a:off x="6673020" y="2470812"/>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6"/>
          <p:cNvSpPr/>
          <p:nvPr/>
        </p:nvSpPr>
        <p:spPr>
          <a:xfrm>
            <a:off x="6900506" y="2620961"/>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椭圆 77"/>
          <p:cNvSpPr/>
          <p:nvPr/>
        </p:nvSpPr>
        <p:spPr>
          <a:xfrm>
            <a:off x="7071538" y="2693470"/>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8"/>
          <p:cNvSpPr/>
          <p:nvPr/>
        </p:nvSpPr>
        <p:spPr>
          <a:xfrm>
            <a:off x="7245281" y="2767330"/>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9"/>
          <p:cNvSpPr/>
          <p:nvPr/>
        </p:nvSpPr>
        <p:spPr>
          <a:xfrm>
            <a:off x="7454707" y="2788860"/>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椭圆 80"/>
          <p:cNvSpPr/>
          <p:nvPr/>
        </p:nvSpPr>
        <p:spPr>
          <a:xfrm>
            <a:off x="7664133" y="2862720"/>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a:off x="7873559" y="2910879"/>
            <a:ext cx="158985" cy="147721"/>
          </a:xfrm>
          <a:prstGeom prst="ellipse">
            <a:avLst/>
          </a:prstGeom>
          <a:solidFill>
            <a:srgbClr val="FF0000">
              <a:alpha val="4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83" name="文本框 82"/>
              <p:cNvSpPr txBox="1"/>
              <p:nvPr/>
            </p:nvSpPr>
            <p:spPr>
              <a:xfrm>
                <a:off x="4532861" y="1419264"/>
                <a:ext cx="5052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10 </m:t>
                      </m:r>
                      <m:r>
                        <a:rPr lang="en-US" altLang="zh-CN" b="0" i="1" smtClean="0">
                          <a:latin typeface="Cambria Math" panose="02040503050406030204" pitchFamily="18" charset="0"/>
                        </a:rPr>
                        <m:t>𝑘</m:t>
                      </m:r>
                    </m:oMath>
                  </m:oMathPara>
                </a14:m>
                <a:endParaRPr lang="zh-CN" altLang="en-US" dirty="0"/>
              </a:p>
            </p:txBody>
          </p:sp>
        </mc:Choice>
        <mc:Fallback xmlns="">
          <p:sp>
            <p:nvSpPr>
              <p:cNvPr id="83" name="文本框 82"/>
              <p:cNvSpPr txBox="1">
                <a:spLocks noRot="1" noChangeAspect="1" noMove="1" noResize="1" noEditPoints="1" noAdjustHandles="1" noChangeArrowheads="1" noChangeShapeType="1" noTextEdit="1"/>
              </p:cNvSpPr>
              <p:nvPr/>
            </p:nvSpPr>
            <p:spPr>
              <a:xfrm>
                <a:off x="4532861" y="1419264"/>
                <a:ext cx="505267" cy="276999"/>
              </a:xfrm>
              <a:prstGeom prst="rect">
                <a:avLst/>
              </a:prstGeom>
              <a:blipFill rotWithShape="0">
                <a:blip r:embed="rId8"/>
                <a:stretch>
                  <a:fillRect l="-9756" r="-1097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5389093" y="1545521"/>
                <a:ext cx="5052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20 </m:t>
                      </m:r>
                      <m:r>
                        <a:rPr lang="en-US" altLang="zh-CN" b="0" i="1" smtClean="0">
                          <a:latin typeface="Cambria Math" panose="02040503050406030204" pitchFamily="18" charset="0"/>
                        </a:rPr>
                        <m:t>𝑘</m:t>
                      </m:r>
                    </m:oMath>
                  </m:oMathPara>
                </a14:m>
                <a:endParaRPr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5389093" y="1545521"/>
                <a:ext cx="505267" cy="276999"/>
              </a:xfrm>
              <a:prstGeom prst="rect">
                <a:avLst/>
              </a:prstGeom>
              <a:blipFill rotWithShape="0">
                <a:blip r:embed="rId9"/>
                <a:stretch>
                  <a:fillRect l="-8434" r="-9639"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5946729" y="1947536"/>
                <a:ext cx="5052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30 </m:t>
                      </m:r>
                      <m:r>
                        <a:rPr lang="en-US" altLang="zh-CN" b="0" i="1" smtClean="0">
                          <a:latin typeface="Cambria Math" panose="02040503050406030204" pitchFamily="18" charset="0"/>
                        </a:rPr>
                        <m:t>𝑘</m:t>
                      </m:r>
                    </m:oMath>
                  </m:oMathPara>
                </a14:m>
                <a:endParaRPr lang="zh-CN" altLang="en-US" dirty="0"/>
              </a:p>
            </p:txBody>
          </p:sp>
        </mc:Choice>
        <mc:Fallback xmlns="">
          <p:sp>
            <p:nvSpPr>
              <p:cNvPr id="85" name="文本框 84"/>
              <p:cNvSpPr txBox="1">
                <a:spLocks noRot="1" noChangeAspect="1" noMove="1" noResize="1" noEditPoints="1" noAdjustHandles="1" noChangeArrowheads="1" noChangeShapeType="1" noTextEdit="1"/>
              </p:cNvSpPr>
              <p:nvPr/>
            </p:nvSpPr>
            <p:spPr>
              <a:xfrm>
                <a:off x="5946729" y="1947536"/>
                <a:ext cx="505267" cy="276999"/>
              </a:xfrm>
              <a:prstGeom prst="rect">
                <a:avLst/>
              </a:prstGeom>
              <a:blipFill rotWithShape="0">
                <a:blip r:embed="rId10"/>
                <a:stretch>
                  <a:fillRect l="-9756" r="-10976"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6395239" y="2144483"/>
                <a:ext cx="5052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40 </m:t>
                      </m:r>
                      <m:r>
                        <a:rPr lang="en-US" altLang="zh-CN" b="0" i="1" smtClean="0">
                          <a:latin typeface="Cambria Math" panose="02040503050406030204" pitchFamily="18" charset="0"/>
                        </a:rPr>
                        <m:t>𝑘</m:t>
                      </m:r>
                    </m:oMath>
                  </m:oMathPara>
                </a14:m>
                <a:endParaRPr lang="zh-CN" altLang="en-US" dirty="0"/>
              </a:p>
            </p:txBody>
          </p:sp>
        </mc:Choice>
        <mc:Fallback xmlns="">
          <p:sp>
            <p:nvSpPr>
              <p:cNvPr id="86" name="文本框 85"/>
              <p:cNvSpPr txBox="1">
                <a:spLocks noRot="1" noChangeAspect="1" noMove="1" noResize="1" noEditPoints="1" noAdjustHandles="1" noChangeArrowheads="1" noChangeShapeType="1" noTextEdit="1"/>
              </p:cNvSpPr>
              <p:nvPr/>
            </p:nvSpPr>
            <p:spPr>
              <a:xfrm>
                <a:off x="6395239" y="2144483"/>
                <a:ext cx="505267" cy="276999"/>
              </a:xfrm>
              <a:prstGeom prst="rect">
                <a:avLst/>
              </a:prstGeom>
              <a:blipFill rotWithShape="0">
                <a:blip r:embed="rId11"/>
                <a:stretch>
                  <a:fillRect l="-8434" r="-9639" b="-11111"/>
                </a:stretch>
              </a:blipFill>
            </p:spPr>
            <p:txBody>
              <a:bodyPr/>
              <a:lstStyle/>
              <a:p>
                <a:r>
                  <a:rPr lang="zh-CN" altLang="en-US">
                    <a:noFill/>
                  </a:rPr>
                  <a:t> </a:t>
                </a:r>
              </a:p>
            </p:txBody>
          </p:sp>
        </mc:Fallback>
      </mc:AlternateContent>
      <p:sp>
        <p:nvSpPr>
          <p:cNvPr id="87" name="矩形 86"/>
          <p:cNvSpPr/>
          <p:nvPr/>
        </p:nvSpPr>
        <p:spPr>
          <a:xfrm>
            <a:off x="4680296" y="4034495"/>
            <a:ext cx="3991673" cy="1569660"/>
          </a:xfrm>
          <a:prstGeom prst="rect">
            <a:avLst/>
          </a:prstGeom>
        </p:spPr>
        <p:txBody>
          <a:bodyPr wrap="square">
            <a:spAutoFit/>
          </a:bodyPr>
          <a:lstStyle/>
          <a:p>
            <a:r>
              <a:rPr lang="zh-CN" altLang="en-US" sz="1600" dirty="0"/>
              <a:t>整</a:t>
            </a:r>
            <a:r>
              <a:rPr lang="zh-CN" altLang="en-US" sz="1600" dirty="0" smtClean="0"/>
              <a:t>车</a:t>
            </a:r>
            <a:r>
              <a:rPr lang="en-US" altLang="zh-CN" sz="1600" dirty="0" smtClean="0"/>
              <a:t>18387 </a:t>
            </a:r>
            <a:r>
              <a:rPr lang="zh-CN" altLang="en-US" sz="1600" dirty="0" smtClean="0"/>
              <a:t>的低频电场发射</a:t>
            </a:r>
            <a:endParaRPr lang="en-US" altLang="zh-CN" sz="1600" dirty="0" smtClean="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smtClean="0"/>
              <a:t>电机控制器</a:t>
            </a:r>
            <a:r>
              <a:rPr lang="en-US" altLang="zh-CN" sz="1600" dirty="0" smtClean="0"/>
              <a:t>PWM</a:t>
            </a:r>
            <a:r>
              <a:rPr lang="zh-CN" altLang="en-US" sz="1600" dirty="0" smtClean="0"/>
              <a:t>的基频 </a:t>
            </a:r>
            <a:r>
              <a:rPr lang="en-US" altLang="zh-CN" sz="1600" dirty="0" smtClean="0"/>
              <a:t>10 KHz</a:t>
            </a:r>
          </a:p>
          <a:p>
            <a:endParaRPr lang="en-US" altLang="zh-CN" sz="1600" dirty="0" smtClean="0"/>
          </a:p>
          <a:p>
            <a:pPr marL="285750" indent="-285750">
              <a:buFont typeface="Arial" panose="020B0604020202020204" pitchFamily="34" charset="0"/>
              <a:buChar char="•"/>
            </a:pPr>
            <a:r>
              <a:rPr lang="zh-CN" altLang="en-US" sz="1600" dirty="0" smtClean="0"/>
              <a:t>除了电机控制器干扰信号还存在其它类方波控制脉冲型号，基频或倍频</a:t>
            </a:r>
            <a:r>
              <a:rPr lang="en-US" altLang="zh-CN" sz="1600" dirty="0" smtClean="0"/>
              <a:t>12 kHz</a:t>
            </a:r>
            <a:endParaRPr lang="zh-CN" altLang="en-US" sz="1600" dirty="0"/>
          </a:p>
        </p:txBody>
      </p:sp>
      <p:sp>
        <p:nvSpPr>
          <p:cNvPr id="88" name="椭圆 87"/>
          <p:cNvSpPr/>
          <p:nvPr/>
        </p:nvSpPr>
        <p:spPr>
          <a:xfrm>
            <a:off x="4877347" y="1715092"/>
            <a:ext cx="239106" cy="169899"/>
          </a:xfrm>
          <a:prstGeom prst="ellipse">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椭圆 88"/>
          <p:cNvSpPr/>
          <p:nvPr/>
        </p:nvSpPr>
        <p:spPr>
          <a:xfrm>
            <a:off x="5771966" y="1812475"/>
            <a:ext cx="239106" cy="169899"/>
          </a:xfrm>
          <a:prstGeom prst="ellipse">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椭圆 89"/>
          <p:cNvSpPr/>
          <p:nvPr/>
        </p:nvSpPr>
        <p:spPr>
          <a:xfrm>
            <a:off x="6167335" y="2361215"/>
            <a:ext cx="239106" cy="169899"/>
          </a:xfrm>
          <a:prstGeom prst="ellipse">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428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自定义设计方案">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292TGp_silent night_light</Template>
  <TotalTime>34788</TotalTime>
  <Pages>0</Pages>
  <Words>1489</Words>
  <Characters>0</Characters>
  <Application>Microsoft Office PowerPoint</Application>
  <DocSecurity>0</DocSecurity>
  <PresentationFormat>全屏显示(4:3)</PresentationFormat>
  <Lines>0</Lines>
  <Paragraphs>455</Paragraphs>
  <Slides>37</Slides>
  <Notes>3</Notes>
  <HiddenSlides>0</HiddenSlides>
  <MMClips>0</MMClips>
  <ScaleCrop>false</ScaleCrop>
  <HeadingPairs>
    <vt:vector size="8" baseType="variant">
      <vt:variant>
        <vt:lpstr>已用的字体</vt:lpstr>
      </vt:variant>
      <vt:variant>
        <vt:i4>14</vt:i4>
      </vt:variant>
      <vt:variant>
        <vt:lpstr>主题</vt:lpstr>
      </vt:variant>
      <vt:variant>
        <vt:i4>6</vt:i4>
      </vt:variant>
      <vt:variant>
        <vt:lpstr>嵌入 OLE 服务器</vt:lpstr>
      </vt:variant>
      <vt:variant>
        <vt:i4>2</vt:i4>
      </vt:variant>
      <vt:variant>
        <vt:lpstr>幻灯片标题</vt:lpstr>
      </vt:variant>
      <vt:variant>
        <vt:i4>37</vt:i4>
      </vt:variant>
    </vt:vector>
  </HeadingPairs>
  <TitlesOfParts>
    <vt:vector size="59" baseType="lpstr">
      <vt:lpstr>Arial Unicode MS</vt:lpstr>
      <vt:lpstr>MS PGothic</vt:lpstr>
      <vt:lpstr>方正行楷简体</vt:lpstr>
      <vt:lpstr>黑体</vt:lpstr>
      <vt:lpstr>华文行楷</vt:lpstr>
      <vt:lpstr>华文楷体</vt:lpstr>
      <vt:lpstr>宋体</vt:lpstr>
      <vt:lpstr>微软雅黑</vt:lpstr>
      <vt:lpstr>Arial</vt:lpstr>
      <vt:lpstr>Calibri</vt:lpstr>
      <vt:lpstr>Cambria Math</vt:lpstr>
      <vt:lpstr>Times New Roman</vt:lpstr>
      <vt:lpstr>Verdana</vt:lpstr>
      <vt:lpstr>Wingdings</vt:lpstr>
      <vt:lpstr>1_自定义设计方案</vt:lpstr>
      <vt:lpstr>1_默认设计模板</vt:lpstr>
      <vt:lpstr>2_默认设计模板</vt:lpstr>
      <vt:lpstr>3_默认设计模板</vt:lpstr>
      <vt:lpstr>4_默认设计模板</vt:lpstr>
      <vt:lpstr>5_默认设计模板</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车辆NVH工程技术研究中心</dc:title>
  <dc:creator>willon</dc:creator>
  <cp:lastModifiedBy>Jin Jia</cp:lastModifiedBy>
  <cp:revision>634</cp:revision>
  <dcterms:created xsi:type="dcterms:W3CDTF">2007-07-24T14:55:54Z</dcterms:created>
  <dcterms:modified xsi:type="dcterms:W3CDTF">2017-08-06T08:17:17Z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